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64" r:id="rId3"/>
    <p:sldId id="265" r:id="rId4"/>
    <p:sldId id="271" r:id="rId5"/>
    <p:sldId id="272"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Lst>
  <p:sldSz cx="9144000" cy="5143500" type="screen16x9"/>
  <p:notesSz cx="6858000" cy="9144000"/>
  <p:embeddedFontLst>
    <p:embeddedFont>
      <p:font typeface="Montserrat" panose="00000500000000000000" pitchFamily="2" charset="0"/>
      <p:regular r:id="rId28"/>
      <p:bold r:id="rId29"/>
      <p:italic r:id="rId30"/>
      <p:boldItalic r:id="rId31"/>
    </p:embeddedFont>
    <p:embeddedFont>
      <p:font typeface="Montserrat Medium" panose="00000600000000000000" pitchFamily="2" charset="0"/>
      <p:regular r:id="rId32"/>
      <p:bold r:id="rId33"/>
      <p:italic r:id="rId34"/>
      <p:boldItalic r:id="rId35"/>
    </p:embeddedFont>
    <p:embeddedFont>
      <p:font typeface="Montserrat SemiBold" panose="00000700000000000000" pitchFamily="2" charset="0"/>
      <p:regular r:id="rId36"/>
      <p:bold r:id="rId37"/>
      <p:italic r:id="rId38"/>
      <p:boldItalic r:id="rId39"/>
    </p:embeddedFont>
    <p:embeddedFont>
      <p:font typeface="Poppins" panose="00000500000000000000" pitchFamily="2" charset="0"/>
      <p:regular r:id="rId40"/>
      <p:bold r:id="rId41"/>
      <p:italic r:id="rId42"/>
      <p:boldItalic r:id="rId43"/>
    </p:embeddedFont>
    <p:embeddedFont>
      <p:font typeface="Poppins Medium" panose="00000600000000000000" pitchFamily="2" charset="0"/>
      <p:regular r:id="rId44"/>
      <p:bold r:id="rId45"/>
      <p:italic r:id="rId46"/>
      <p:boldItalic r:id="rId47"/>
    </p:embeddedFont>
    <p:embeddedFont>
      <p:font typeface="Poppins SemiBold" panose="000007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22" y="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Jessica" userId="0d834c17-fbd6-4a8a-9b51-46e09be17faa" providerId="ADAL" clId="{8C811660-014D-4673-AF5E-A52BFC768195}"/>
    <pc:docChg chg="delSld modSld">
      <pc:chgData name="Chen, Jessica" userId="0d834c17-fbd6-4a8a-9b51-46e09be17faa" providerId="ADAL" clId="{8C811660-014D-4673-AF5E-A52BFC768195}" dt="2021-05-11T03:15:08.092" v="2" actId="20577"/>
      <pc:docMkLst>
        <pc:docMk/>
      </pc:docMkLst>
      <pc:sldChg chg="modSp mod">
        <pc:chgData name="Chen, Jessica" userId="0d834c17-fbd6-4a8a-9b51-46e09be17faa" providerId="ADAL" clId="{8C811660-014D-4673-AF5E-A52BFC768195}" dt="2021-05-11T03:15:08.092" v="2" actId="20577"/>
        <pc:sldMkLst>
          <pc:docMk/>
          <pc:sldMk cId="0" sldId="292"/>
        </pc:sldMkLst>
        <pc:spChg chg="mod">
          <ac:chgData name="Chen, Jessica" userId="0d834c17-fbd6-4a8a-9b51-46e09be17faa" providerId="ADAL" clId="{8C811660-014D-4673-AF5E-A52BFC768195}" dt="2021-05-11T03:15:08.092" v="2" actId="20577"/>
          <ac:spMkLst>
            <pc:docMk/>
            <pc:sldMk cId="0" sldId="292"/>
            <ac:spMk id="978" creationId="{00000000-0000-0000-0000-000000000000}"/>
          </ac:spMkLst>
        </pc:spChg>
      </pc:sldChg>
      <pc:sldChg chg="del">
        <pc:chgData name="Chen, Jessica" userId="0d834c17-fbd6-4a8a-9b51-46e09be17faa" providerId="ADAL" clId="{8C811660-014D-4673-AF5E-A52BFC768195}" dt="2021-05-11T03:15:00.560" v="0" actId="47"/>
        <pc:sldMkLst>
          <pc:docMk/>
          <pc:sldMk cId="0" sldId="294"/>
        </pc:sldMkLst>
      </pc:sldChg>
      <pc:sldChg chg="del">
        <pc:chgData name="Chen, Jessica" userId="0d834c17-fbd6-4a8a-9b51-46e09be17faa" providerId="ADAL" clId="{8C811660-014D-4673-AF5E-A52BFC768195}" dt="2021-05-11T03:15:00.560" v="0" actId="47"/>
        <pc:sldMkLst>
          <pc:docMk/>
          <pc:sldMk cId="0" sldId="295"/>
        </pc:sldMkLst>
      </pc:sldChg>
      <pc:sldChg chg="del">
        <pc:chgData name="Chen, Jessica" userId="0d834c17-fbd6-4a8a-9b51-46e09be17faa" providerId="ADAL" clId="{8C811660-014D-4673-AF5E-A52BFC768195}" dt="2021-05-11T03:15:00.560" v="0" actId="47"/>
        <pc:sldMkLst>
          <pc:docMk/>
          <pc:sldMk cId="0" sldId="296"/>
        </pc:sldMkLst>
      </pc:sldChg>
      <pc:sldChg chg="del">
        <pc:chgData name="Chen, Jessica" userId="0d834c17-fbd6-4a8a-9b51-46e09be17faa" providerId="ADAL" clId="{8C811660-014D-4673-AF5E-A52BFC768195}" dt="2021-05-11T03:15:00.560" v="0" actId="47"/>
        <pc:sldMkLst>
          <pc:docMk/>
          <pc:sldMk cId="0" sldId="297"/>
        </pc:sldMkLst>
      </pc:sldChg>
      <pc:sldChg chg="del">
        <pc:chgData name="Chen, Jessica" userId="0d834c17-fbd6-4a8a-9b51-46e09be17faa" providerId="ADAL" clId="{8C811660-014D-4673-AF5E-A52BFC768195}" dt="2021-05-11T03:15:00.560" v="0" actId="47"/>
        <pc:sldMkLst>
          <pc:docMk/>
          <pc:sldMk cId="0" sldId="298"/>
        </pc:sldMkLst>
      </pc:sldChg>
      <pc:sldChg chg="del">
        <pc:chgData name="Chen, Jessica" userId="0d834c17-fbd6-4a8a-9b51-46e09be17faa" providerId="ADAL" clId="{8C811660-014D-4673-AF5E-A52BFC768195}" dt="2021-05-11T03:15:00.560" v="0" actId="47"/>
        <pc:sldMkLst>
          <pc:docMk/>
          <pc:sldMk cId="0" sldId="299"/>
        </pc:sldMkLst>
      </pc:sldChg>
      <pc:sldChg chg="del">
        <pc:chgData name="Chen, Jessica" userId="0d834c17-fbd6-4a8a-9b51-46e09be17faa" providerId="ADAL" clId="{8C811660-014D-4673-AF5E-A52BFC768195}" dt="2021-05-11T03:15:00.560" v="0" actId="47"/>
        <pc:sldMkLst>
          <pc:docMk/>
          <pc:sldMk cId="0" sldId="300"/>
        </pc:sldMkLst>
      </pc:sldChg>
      <pc:sldChg chg="del">
        <pc:chgData name="Chen, Jessica" userId="0d834c17-fbd6-4a8a-9b51-46e09be17faa" providerId="ADAL" clId="{8C811660-014D-4673-AF5E-A52BFC768195}" dt="2021-05-11T03:15:00.560" v="0" actId="47"/>
        <pc:sldMkLst>
          <pc:docMk/>
          <pc:sldMk cId="0" sldId="301"/>
        </pc:sldMkLst>
      </pc:sldChg>
      <pc:sldChg chg="del">
        <pc:chgData name="Chen, Jessica" userId="0d834c17-fbd6-4a8a-9b51-46e09be17faa" providerId="ADAL" clId="{8C811660-014D-4673-AF5E-A52BFC768195}" dt="2021-05-11T03:15:00.560" v="0" actId="47"/>
        <pc:sldMkLst>
          <pc:docMk/>
          <pc:sldMk cId="0" sldId="302"/>
        </pc:sldMkLst>
      </pc:sldChg>
      <pc:sldChg chg="del">
        <pc:chgData name="Chen, Jessica" userId="0d834c17-fbd6-4a8a-9b51-46e09be17faa" providerId="ADAL" clId="{8C811660-014D-4673-AF5E-A52BFC768195}" dt="2021-05-11T03:15:00.560" v="0" actId="47"/>
        <pc:sldMkLst>
          <pc:docMk/>
          <pc:sldMk cId="0" sldId="303"/>
        </pc:sldMkLst>
      </pc:sldChg>
      <pc:sldChg chg="del">
        <pc:chgData name="Chen, Jessica" userId="0d834c17-fbd6-4a8a-9b51-46e09be17faa" providerId="ADAL" clId="{8C811660-014D-4673-AF5E-A52BFC768195}" dt="2021-05-11T03:15:00.560" v="0" actId="47"/>
        <pc:sldMkLst>
          <pc:docMk/>
          <pc:sldMk cId="0" sldId="304"/>
        </pc:sldMkLst>
      </pc:sldChg>
      <pc:sldChg chg="del">
        <pc:chgData name="Chen, Jessica" userId="0d834c17-fbd6-4a8a-9b51-46e09be17faa" providerId="ADAL" clId="{8C811660-014D-4673-AF5E-A52BFC768195}" dt="2021-05-11T03:15:00.560" v="0" actId="47"/>
        <pc:sldMkLst>
          <pc:docMk/>
          <pc:sldMk cId="0" sldId="305"/>
        </pc:sldMkLst>
      </pc:sldChg>
      <pc:sldChg chg="del">
        <pc:chgData name="Chen, Jessica" userId="0d834c17-fbd6-4a8a-9b51-46e09be17faa" providerId="ADAL" clId="{8C811660-014D-4673-AF5E-A52BFC768195}" dt="2021-05-11T03:15:00.560" v="0" actId="47"/>
        <pc:sldMkLst>
          <pc:docMk/>
          <pc:sldMk cId="0" sldId="306"/>
        </pc:sldMkLst>
      </pc:sldChg>
      <pc:sldChg chg="del">
        <pc:chgData name="Chen, Jessica" userId="0d834c17-fbd6-4a8a-9b51-46e09be17faa" providerId="ADAL" clId="{8C811660-014D-4673-AF5E-A52BFC768195}" dt="2021-05-11T03:15:00.560" v="0" actId="47"/>
        <pc:sldMkLst>
          <pc:docMk/>
          <pc:sldMk cId="0" sldId="307"/>
        </pc:sldMkLst>
      </pc:sldChg>
      <pc:sldChg chg="del">
        <pc:chgData name="Chen, Jessica" userId="0d834c17-fbd6-4a8a-9b51-46e09be17faa" providerId="ADAL" clId="{8C811660-014D-4673-AF5E-A52BFC768195}" dt="2021-05-11T03:15:00.560" v="0" actId="47"/>
        <pc:sldMkLst>
          <pc:docMk/>
          <pc:sldMk cId="0" sldId="308"/>
        </pc:sldMkLst>
      </pc:sldChg>
      <pc:sldChg chg="del">
        <pc:chgData name="Chen, Jessica" userId="0d834c17-fbd6-4a8a-9b51-46e09be17faa" providerId="ADAL" clId="{8C811660-014D-4673-AF5E-A52BFC768195}" dt="2021-05-11T03:15:00.560" v="0" actId="47"/>
        <pc:sldMkLst>
          <pc:docMk/>
          <pc:sldMk cId="0" sldId="309"/>
        </pc:sldMkLst>
      </pc:sldChg>
      <pc:sldChg chg="del">
        <pc:chgData name="Chen, Jessica" userId="0d834c17-fbd6-4a8a-9b51-46e09be17faa" providerId="ADAL" clId="{8C811660-014D-4673-AF5E-A52BFC768195}" dt="2021-05-11T03:15:00.560" v="0" actId="47"/>
        <pc:sldMkLst>
          <pc:docMk/>
          <pc:sldMk cId="0" sldId="310"/>
        </pc:sldMkLst>
      </pc:sldChg>
      <pc:sldChg chg="del">
        <pc:chgData name="Chen, Jessica" userId="0d834c17-fbd6-4a8a-9b51-46e09be17faa" providerId="ADAL" clId="{8C811660-014D-4673-AF5E-A52BFC768195}" dt="2021-05-11T03:15:00.560" v="0" actId="47"/>
        <pc:sldMkLst>
          <pc:docMk/>
          <pc:sldMk cId="0"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7af50223b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7af50223b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8:00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d4f32c755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d4f32c755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30 seconds</a:t>
            </a:r>
            <a:endParaRPr>
              <a:solidFill>
                <a:schemeClr val="dk1"/>
              </a:solidFill>
            </a:endParaRPr>
          </a:p>
          <a:p>
            <a:pPr marL="0" lvl="0" indent="0" algn="l" rtl="0">
              <a:spcBef>
                <a:spcPts val="0"/>
              </a:spcBef>
              <a:spcAft>
                <a:spcPts val="0"/>
              </a:spcAft>
              <a:buNone/>
            </a:pPr>
            <a:r>
              <a:rPr lang="en">
                <a:solidFill>
                  <a:schemeClr val="dk1"/>
                </a:solidFill>
              </a:rPr>
              <a:t>Timestamp: 8:30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d4f32c7550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d4f32c7550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9:00</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4f32c7550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4f32c755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9:30</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d4f32c7550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d4f32c7550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10:00</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d4f32c7550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d4f32c7550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10:30</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d503de1dc0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d503de1dc0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d503de1dc0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d503de1dc0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7:30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d503de1dc0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d503de1dc0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8:00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d503de1dc0_1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d503de1dc0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30 seconds</a:t>
            </a:r>
            <a:endParaRPr>
              <a:solidFill>
                <a:schemeClr val="dk1"/>
              </a:solidFill>
            </a:endParaRPr>
          </a:p>
          <a:p>
            <a:pPr marL="0" lvl="0" indent="0" algn="l" rtl="0">
              <a:spcBef>
                <a:spcPts val="0"/>
              </a:spcBef>
              <a:spcAft>
                <a:spcPts val="0"/>
              </a:spcAft>
              <a:buNone/>
            </a:pPr>
            <a:r>
              <a:rPr lang="en">
                <a:solidFill>
                  <a:schemeClr val="dk1"/>
                </a:solidFill>
              </a:rPr>
              <a:t>Timestamp: 8:30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87ecd45f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d87ecd45f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1:00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7af50223b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7af50223b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Timestamp:12</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7af50223b1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7af50223b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11:00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7af50223b1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7af50223b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d23a822601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d23a822601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d8a124651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d8a124651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7af50223b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7af50223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3:00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bf40794b7_2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bf40794b7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d4f32c7550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d4f32c755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1.5 minutes</a:t>
            </a:r>
            <a:endParaRPr>
              <a:solidFill>
                <a:schemeClr val="dk1"/>
              </a:solidFill>
            </a:endParaRPr>
          </a:p>
          <a:p>
            <a:pPr marL="0" lvl="0" indent="0" algn="l" rtl="0">
              <a:spcBef>
                <a:spcPts val="0"/>
              </a:spcBef>
              <a:spcAft>
                <a:spcPts val="0"/>
              </a:spcAft>
              <a:buNone/>
            </a:pPr>
            <a:r>
              <a:rPr lang="en">
                <a:solidFill>
                  <a:schemeClr val="dk1"/>
                </a:solidFill>
              </a:rPr>
              <a:t>Timestamp: 4:30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d8a124651b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d8a124651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30 second</a:t>
            </a:r>
            <a:endParaRPr>
              <a:solidFill>
                <a:schemeClr val="dk1"/>
              </a:solidFill>
            </a:endParaRPr>
          </a:p>
          <a:p>
            <a:pPr marL="0" lvl="0" indent="0" algn="l" rtl="0">
              <a:spcBef>
                <a:spcPts val="0"/>
              </a:spcBef>
              <a:spcAft>
                <a:spcPts val="0"/>
              </a:spcAft>
              <a:buNone/>
            </a:pPr>
            <a:r>
              <a:rPr lang="en">
                <a:solidFill>
                  <a:schemeClr val="dk1"/>
                </a:solidFill>
              </a:rPr>
              <a:t>Timestamp: 5:00</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In considering the usage of elemental motion in improving and understanding spatial layouts, there were a number of factors that were important to consider for a user. Of those, we chose to focus on movement difficulty within domestic settings, particularly in relation to adapting existing environments for wheelchair users. We chose to focus specifically on motion types Turning, Bending and Reaching due to the limits of wheelchair mobility. While we do not attempt to resolve the problems that arise, we use the study as a way to bring light to the potential use of motion analysis frameworks in universal architectural design.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8a124651b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8a124651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7af50223b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7af50223b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30 seconds</a:t>
            </a:r>
            <a:endParaRPr>
              <a:solidFill>
                <a:schemeClr val="dk1"/>
              </a:solidFill>
            </a:endParaRPr>
          </a:p>
          <a:p>
            <a:pPr marL="0" lvl="0" indent="0" algn="l" rtl="0">
              <a:spcBef>
                <a:spcPts val="0"/>
              </a:spcBef>
              <a:spcAft>
                <a:spcPts val="0"/>
              </a:spcAft>
              <a:buNone/>
            </a:pPr>
            <a:r>
              <a:rPr lang="en">
                <a:solidFill>
                  <a:schemeClr val="dk1"/>
                </a:solidFill>
              </a:rPr>
              <a:t>Timestamp: 6:30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d503de1dc0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d503de1dc0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d4f32c7550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d4f32c7550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30 seconds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Timestamp: 7:30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30.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54000"/>
          </a:blip>
          <a:srcRect t="14405"/>
          <a:stretch/>
        </p:blipFill>
        <p:spPr>
          <a:xfrm>
            <a:off x="-14200" y="-61051"/>
            <a:ext cx="9172425" cy="5233327"/>
          </a:xfrm>
          <a:prstGeom prst="rect">
            <a:avLst/>
          </a:prstGeom>
          <a:noFill/>
          <a:ln>
            <a:noFill/>
          </a:ln>
        </p:spPr>
      </p:pic>
      <p:sp>
        <p:nvSpPr>
          <p:cNvPr id="55" name="Google Shape;55;p13"/>
          <p:cNvSpPr txBox="1">
            <a:spLocks noGrp="1"/>
          </p:cNvSpPr>
          <p:nvPr>
            <p:ph type="ctrTitle"/>
          </p:nvPr>
        </p:nvSpPr>
        <p:spPr>
          <a:xfrm>
            <a:off x="666425" y="1705825"/>
            <a:ext cx="5250900" cy="9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300" b="1">
                <a:solidFill>
                  <a:srgbClr val="E06666"/>
                </a:solidFill>
                <a:latin typeface="Poppins"/>
                <a:ea typeface="Poppins"/>
                <a:cs typeface="Poppins"/>
                <a:sym typeface="Poppins"/>
              </a:rPr>
              <a:t>Elemental Motion in Spatial Usage and Interaction</a:t>
            </a:r>
            <a:endParaRPr sz="2300" b="1">
              <a:solidFill>
                <a:srgbClr val="E06666"/>
              </a:solidFill>
              <a:latin typeface="Poppins"/>
              <a:ea typeface="Poppins"/>
              <a:cs typeface="Poppins"/>
              <a:sym typeface="Poppins"/>
            </a:endParaRPr>
          </a:p>
        </p:txBody>
      </p:sp>
      <p:sp>
        <p:nvSpPr>
          <p:cNvPr id="56" name="Google Shape;56;p13"/>
          <p:cNvSpPr txBox="1"/>
          <p:nvPr/>
        </p:nvSpPr>
        <p:spPr>
          <a:xfrm>
            <a:off x="6849900" y="153125"/>
            <a:ext cx="2098800" cy="516000"/>
          </a:xfrm>
          <a:prstGeom prst="rect">
            <a:avLst/>
          </a:prstGeom>
          <a:noFill/>
          <a:ln>
            <a:noFill/>
          </a:ln>
        </p:spPr>
        <p:txBody>
          <a:bodyPr spcFirstLastPara="1" wrap="square" lIns="91425" tIns="91425" rIns="91425" bIns="91425" anchor="t" anchorCtr="0">
            <a:normAutofit/>
          </a:bodyPr>
          <a:lstStyle/>
          <a:p>
            <a:pPr marL="0" lvl="0" indent="0" algn="r" rtl="0">
              <a:lnSpc>
                <a:spcPct val="115000"/>
              </a:lnSpc>
              <a:spcBef>
                <a:spcPts val="0"/>
              </a:spcBef>
              <a:spcAft>
                <a:spcPts val="0"/>
              </a:spcAft>
              <a:buNone/>
            </a:pPr>
            <a:r>
              <a:rPr lang="en" sz="800">
                <a:solidFill>
                  <a:srgbClr val="EA9999"/>
                </a:solidFill>
                <a:latin typeface="Poppins Medium"/>
                <a:ea typeface="Poppins Medium"/>
                <a:cs typeface="Poppins Medium"/>
                <a:sym typeface="Poppins Medium"/>
              </a:rPr>
              <a:t>SCI 6365 | Final Project</a:t>
            </a:r>
            <a:endParaRPr sz="800">
              <a:solidFill>
                <a:srgbClr val="EA9999"/>
              </a:solidFill>
              <a:latin typeface="Poppins Medium"/>
              <a:ea typeface="Poppins Medium"/>
              <a:cs typeface="Poppins Medium"/>
              <a:sym typeface="Poppins Medium"/>
            </a:endParaRPr>
          </a:p>
        </p:txBody>
      </p:sp>
      <p:sp>
        <p:nvSpPr>
          <p:cNvPr id="57" name="Google Shape;57;p13"/>
          <p:cNvSpPr txBox="1"/>
          <p:nvPr/>
        </p:nvSpPr>
        <p:spPr>
          <a:xfrm>
            <a:off x="666425" y="3486425"/>
            <a:ext cx="4643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E06666"/>
                </a:solidFill>
                <a:latin typeface="Poppins"/>
                <a:ea typeface="Poppins"/>
                <a:cs typeface="Poppins"/>
                <a:sym typeface="Poppins"/>
              </a:rPr>
              <a:t>Jessica Chen and Margaret Zhou</a:t>
            </a:r>
            <a:endParaRPr sz="900">
              <a:solidFill>
                <a:srgbClr val="E06666"/>
              </a:solidFill>
              <a:latin typeface="Poppins"/>
              <a:ea typeface="Poppins"/>
              <a:cs typeface="Poppins"/>
              <a:sym typeface="Poppins"/>
            </a:endParaRPr>
          </a:p>
        </p:txBody>
      </p:sp>
      <p:sp>
        <p:nvSpPr>
          <p:cNvPr id="58" name="Google Shape;58;p13"/>
          <p:cNvSpPr txBox="1"/>
          <p:nvPr/>
        </p:nvSpPr>
        <p:spPr>
          <a:xfrm>
            <a:off x="666425" y="2543850"/>
            <a:ext cx="557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rgbClr val="E06666"/>
                </a:solidFill>
                <a:latin typeface="Poppins"/>
                <a:ea typeface="Poppins"/>
                <a:cs typeface="Poppins"/>
                <a:sym typeface="Poppins"/>
              </a:rPr>
              <a:t>Understanding space through motion experience and computer vision</a:t>
            </a:r>
            <a:endParaRPr sz="1100" i="1">
              <a:solidFill>
                <a:srgbClr val="E06666"/>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35"/>
          <p:cNvSpPr txBox="1"/>
          <p:nvPr/>
        </p:nvSpPr>
        <p:spPr>
          <a:xfrm>
            <a:off x="1464213" y="114060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Bending</a:t>
            </a:r>
            <a:endParaRPr sz="1200"/>
          </a:p>
        </p:txBody>
      </p:sp>
      <p:sp>
        <p:nvSpPr>
          <p:cNvPr id="827" name="Google Shape;827;p35"/>
          <p:cNvSpPr txBox="1"/>
          <p:nvPr/>
        </p:nvSpPr>
        <p:spPr>
          <a:xfrm>
            <a:off x="5680875" y="114060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Reaching</a:t>
            </a:r>
            <a:endParaRPr sz="1200"/>
          </a:p>
        </p:txBody>
      </p:sp>
      <p:sp>
        <p:nvSpPr>
          <p:cNvPr id="828" name="Google Shape;828;p35"/>
          <p:cNvSpPr txBox="1">
            <a:spLocks noGrp="1"/>
          </p:cNvSpPr>
          <p:nvPr>
            <p:ph type="title"/>
          </p:nvPr>
        </p:nvSpPr>
        <p:spPr>
          <a:xfrm>
            <a:off x="311700" y="56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Goal: Breakfast Preparation</a:t>
            </a:r>
            <a:endParaRPr sz="1220">
              <a:solidFill>
                <a:srgbClr val="434343"/>
              </a:solidFill>
              <a:latin typeface="Poppins"/>
              <a:ea typeface="Poppins"/>
              <a:cs typeface="Poppins"/>
              <a:sym typeface="Poppins"/>
            </a:endParaRPr>
          </a:p>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Non-Locomotor: Bending, Reaching</a:t>
            </a:r>
            <a:endParaRPr sz="1220">
              <a:solidFill>
                <a:srgbClr val="434343"/>
              </a:solidFill>
              <a:latin typeface="Poppins"/>
              <a:ea typeface="Poppins"/>
              <a:cs typeface="Poppins"/>
              <a:sym typeface="Poppins"/>
            </a:endParaRPr>
          </a:p>
        </p:txBody>
      </p:sp>
      <p:sp>
        <p:nvSpPr>
          <p:cNvPr id="829" name="Google Shape;829;p35"/>
          <p:cNvSpPr txBox="1"/>
          <p:nvPr/>
        </p:nvSpPr>
        <p:spPr>
          <a:xfrm>
            <a:off x="1369276" y="1328725"/>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114</a:t>
            </a:r>
            <a:endParaRPr sz="900"/>
          </a:p>
        </p:txBody>
      </p:sp>
      <p:sp>
        <p:nvSpPr>
          <p:cNvPr id="830" name="Google Shape;830;p35"/>
          <p:cNvSpPr txBox="1"/>
          <p:nvPr/>
        </p:nvSpPr>
        <p:spPr>
          <a:xfrm>
            <a:off x="5595676" y="1328725"/>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63</a:t>
            </a:r>
            <a:endParaRPr sz="900"/>
          </a:p>
        </p:txBody>
      </p:sp>
      <p:pic>
        <p:nvPicPr>
          <p:cNvPr id="831" name="Google Shape;831;p35"/>
          <p:cNvPicPr preferRelativeResize="0"/>
          <p:nvPr/>
        </p:nvPicPr>
        <p:blipFill>
          <a:blip r:embed="rId3">
            <a:alphaModFix/>
          </a:blip>
          <a:stretch>
            <a:fillRect/>
          </a:stretch>
        </p:blipFill>
        <p:spPr>
          <a:xfrm>
            <a:off x="218600" y="3963675"/>
            <a:ext cx="8520600" cy="631640"/>
          </a:xfrm>
          <a:prstGeom prst="rect">
            <a:avLst/>
          </a:prstGeom>
          <a:noFill/>
          <a:ln>
            <a:noFill/>
          </a:ln>
        </p:spPr>
      </p:pic>
      <p:sp>
        <p:nvSpPr>
          <p:cNvPr id="832" name="Google Shape;832;p35"/>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Kitchen 1</a:t>
            </a:r>
            <a:endParaRPr sz="1620">
              <a:solidFill>
                <a:srgbClr val="E06666"/>
              </a:solidFill>
              <a:latin typeface="Poppins SemiBold"/>
              <a:ea typeface="Poppins SemiBold"/>
              <a:cs typeface="Poppins SemiBold"/>
              <a:sym typeface="Poppins SemiBold"/>
            </a:endParaRPr>
          </a:p>
        </p:txBody>
      </p:sp>
      <p:pic>
        <p:nvPicPr>
          <p:cNvPr id="833" name="Google Shape;833;p35"/>
          <p:cNvPicPr preferRelativeResize="0"/>
          <p:nvPr/>
        </p:nvPicPr>
        <p:blipFill>
          <a:blip r:embed="rId4">
            <a:alphaModFix/>
          </a:blip>
          <a:stretch>
            <a:fillRect/>
          </a:stretch>
        </p:blipFill>
        <p:spPr>
          <a:xfrm>
            <a:off x="377475" y="1612454"/>
            <a:ext cx="4106726" cy="2324846"/>
          </a:xfrm>
          <a:prstGeom prst="rect">
            <a:avLst/>
          </a:prstGeom>
          <a:noFill/>
          <a:ln>
            <a:noFill/>
          </a:ln>
        </p:spPr>
      </p:pic>
      <p:pic>
        <p:nvPicPr>
          <p:cNvPr id="834" name="Google Shape;834;p35"/>
          <p:cNvPicPr preferRelativeResize="0"/>
          <p:nvPr/>
        </p:nvPicPr>
        <p:blipFill>
          <a:blip r:embed="rId5">
            <a:alphaModFix/>
          </a:blip>
          <a:stretch>
            <a:fillRect/>
          </a:stretch>
        </p:blipFill>
        <p:spPr>
          <a:xfrm>
            <a:off x="4594125" y="1612463"/>
            <a:ext cx="4106726" cy="2324837"/>
          </a:xfrm>
          <a:prstGeom prst="rect">
            <a:avLst/>
          </a:prstGeom>
          <a:noFill/>
          <a:ln>
            <a:noFill/>
          </a:ln>
        </p:spPr>
      </p:pic>
      <p:pic>
        <p:nvPicPr>
          <p:cNvPr id="835" name="Google Shape;835;p35"/>
          <p:cNvPicPr preferRelativeResize="0"/>
          <p:nvPr/>
        </p:nvPicPr>
        <p:blipFill>
          <a:blip r:embed="rId6">
            <a:alphaModFix/>
          </a:blip>
          <a:stretch>
            <a:fillRect/>
          </a:stretch>
        </p:blipFill>
        <p:spPr>
          <a:xfrm>
            <a:off x="377458" y="1612475"/>
            <a:ext cx="4106743" cy="2324850"/>
          </a:xfrm>
          <a:prstGeom prst="rect">
            <a:avLst/>
          </a:prstGeom>
          <a:noFill/>
          <a:ln>
            <a:noFill/>
          </a:ln>
        </p:spPr>
      </p:pic>
      <p:pic>
        <p:nvPicPr>
          <p:cNvPr id="836" name="Google Shape;836;p35"/>
          <p:cNvPicPr preferRelativeResize="0"/>
          <p:nvPr/>
        </p:nvPicPr>
        <p:blipFill>
          <a:blip r:embed="rId7">
            <a:alphaModFix/>
          </a:blip>
          <a:stretch>
            <a:fillRect/>
          </a:stretch>
        </p:blipFill>
        <p:spPr>
          <a:xfrm>
            <a:off x="4594099" y="1612475"/>
            <a:ext cx="4106751" cy="23248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36"/>
          <p:cNvPicPr preferRelativeResize="0"/>
          <p:nvPr/>
        </p:nvPicPr>
        <p:blipFill>
          <a:blip r:embed="rId3">
            <a:alphaModFix/>
          </a:blip>
          <a:stretch>
            <a:fillRect/>
          </a:stretch>
        </p:blipFill>
        <p:spPr>
          <a:xfrm>
            <a:off x="3811049" y="4036644"/>
            <a:ext cx="1524101" cy="862798"/>
          </a:xfrm>
          <a:prstGeom prst="rect">
            <a:avLst/>
          </a:prstGeom>
          <a:noFill/>
          <a:ln>
            <a:noFill/>
          </a:ln>
        </p:spPr>
      </p:pic>
      <p:pic>
        <p:nvPicPr>
          <p:cNvPr id="842" name="Google Shape;842;p36"/>
          <p:cNvPicPr preferRelativeResize="0"/>
          <p:nvPr/>
        </p:nvPicPr>
        <p:blipFill>
          <a:blip r:embed="rId4">
            <a:alphaModFix/>
          </a:blip>
          <a:stretch>
            <a:fillRect/>
          </a:stretch>
        </p:blipFill>
        <p:spPr>
          <a:xfrm>
            <a:off x="5530062" y="4018057"/>
            <a:ext cx="1478325" cy="836884"/>
          </a:xfrm>
          <a:prstGeom prst="rect">
            <a:avLst/>
          </a:prstGeom>
          <a:noFill/>
          <a:ln>
            <a:noFill/>
          </a:ln>
        </p:spPr>
      </p:pic>
      <p:sp>
        <p:nvSpPr>
          <p:cNvPr id="843" name="Google Shape;843;p36"/>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Design Suggestions</a:t>
            </a:r>
            <a:endParaRPr sz="1620">
              <a:solidFill>
                <a:srgbClr val="E06666"/>
              </a:solidFill>
              <a:latin typeface="Poppins SemiBold"/>
              <a:ea typeface="Poppins SemiBold"/>
              <a:cs typeface="Poppins SemiBold"/>
              <a:sym typeface="Poppins SemiBold"/>
            </a:endParaRPr>
          </a:p>
        </p:txBody>
      </p:sp>
      <p:pic>
        <p:nvPicPr>
          <p:cNvPr id="844" name="Google Shape;844;p36"/>
          <p:cNvPicPr preferRelativeResize="0"/>
          <p:nvPr/>
        </p:nvPicPr>
        <p:blipFill>
          <a:blip r:embed="rId5">
            <a:alphaModFix/>
          </a:blip>
          <a:stretch>
            <a:fillRect/>
          </a:stretch>
        </p:blipFill>
        <p:spPr>
          <a:xfrm>
            <a:off x="350275" y="4036641"/>
            <a:ext cx="1524076" cy="862783"/>
          </a:xfrm>
          <a:prstGeom prst="rect">
            <a:avLst/>
          </a:prstGeom>
          <a:noFill/>
          <a:ln>
            <a:noFill/>
          </a:ln>
        </p:spPr>
      </p:pic>
      <p:pic>
        <p:nvPicPr>
          <p:cNvPr id="845" name="Google Shape;845;p36"/>
          <p:cNvPicPr preferRelativeResize="0"/>
          <p:nvPr/>
        </p:nvPicPr>
        <p:blipFill>
          <a:blip r:embed="rId6">
            <a:alphaModFix/>
          </a:blip>
          <a:stretch>
            <a:fillRect/>
          </a:stretch>
        </p:blipFill>
        <p:spPr>
          <a:xfrm>
            <a:off x="2123775" y="4025020"/>
            <a:ext cx="1524101" cy="862806"/>
          </a:xfrm>
          <a:prstGeom prst="rect">
            <a:avLst/>
          </a:prstGeom>
          <a:noFill/>
          <a:ln>
            <a:noFill/>
          </a:ln>
        </p:spPr>
      </p:pic>
      <p:pic>
        <p:nvPicPr>
          <p:cNvPr id="846" name="Google Shape;846;p36"/>
          <p:cNvPicPr preferRelativeResize="0"/>
          <p:nvPr/>
        </p:nvPicPr>
        <p:blipFill>
          <a:blip r:embed="rId7">
            <a:alphaModFix/>
          </a:blip>
          <a:stretch>
            <a:fillRect/>
          </a:stretch>
        </p:blipFill>
        <p:spPr>
          <a:xfrm>
            <a:off x="7203263" y="4005094"/>
            <a:ext cx="1524101" cy="862798"/>
          </a:xfrm>
          <a:prstGeom prst="rect">
            <a:avLst/>
          </a:prstGeom>
          <a:noFill/>
          <a:ln>
            <a:noFill/>
          </a:ln>
        </p:spPr>
      </p:pic>
      <p:pic>
        <p:nvPicPr>
          <p:cNvPr id="847" name="Google Shape;847;p36"/>
          <p:cNvPicPr preferRelativeResize="0"/>
          <p:nvPr/>
        </p:nvPicPr>
        <p:blipFill>
          <a:blip r:embed="rId8">
            <a:alphaModFix/>
          </a:blip>
          <a:stretch>
            <a:fillRect/>
          </a:stretch>
        </p:blipFill>
        <p:spPr>
          <a:xfrm>
            <a:off x="3811050" y="1008013"/>
            <a:ext cx="4916326" cy="2698762"/>
          </a:xfrm>
          <a:prstGeom prst="rect">
            <a:avLst/>
          </a:prstGeom>
          <a:noFill/>
          <a:ln>
            <a:noFill/>
          </a:ln>
        </p:spPr>
      </p:pic>
      <p:sp>
        <p:nvSpPr>
          <p:cNvPr id="848" name="Google Shape;848;p36"/>
          <p:cNvSpPr txBox="1"/>
          <p:nvPr/>
        </p:nvSpPr>
        <p:spPr>
          <a:xfrm>
            <a:off x="439725" y="607300"/>
            <a:ext cx="3056700" cy="301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04800" algn="l" rtl="0">
              <a:spcBef>
                <a:spcPts val="0"/>
              </a:spcBef>
              <a:spcAft>
                <a:spcPts val="0"/>
              </a:spcAft>
              <a:buSzPts val="1200"/>
              <a:buAutoNum type="arabicPeriod"/>
            </a:pPr>
            <a:r>
              <a:rPr lang="en" sz="1200"/>
              <a:t>Eliminate items stored at high location to avoid straining and improve accessibility</a:t>
            </a:r>
            <a:endParaRPr sz="1200"/>
          </a:p>
          <a:p>
            <a:pPr marL="457200" lvl="0" indent="-304800" algn="l" rtl="0">
              <a:spcBef>
                <a:spcPts val="0"/>
              </a:spcBef>
              <a:spcAft>
                <a:spcPts val="0"/>
              </a:spcAft>
              <a:buSzPts val="1200"/>
              <a:buAutoNum type="arabicPeriod"/>
            </a:pPr>
            <a:endParaRPr sz="1200"/>
          </a:p>
          <a:p>
            <a:pPr marL="457200" lvl="0" indent="-304800" algn="l" rtl="0">
              <a:spcBef>
                <a:spcPts val="0"/>
              </a:spcBef>
              <a:spcAft>
                <a:spcPts val="0"/>
              </a:spcAft>
              <a:buSzPts val="1200"/>
              <a:buAutoNum type="arabicPeriod"/>
            </a:pPr>
            <a:r>
              <a:rPr lang="en" sz="1200"/>
              <a:t>Do not place the items used often on the lowest drawers </a:t>
            </a:r>
            <a:endParaRPr sz="1200"/>
          </a:p>
          <a:p>
            <a:pPr marL="457200" lvl="0" indent="-304800" algn="l" rtl="0">
              <a:spcBef>
                <a:spcPts val="0"/>
              </a:spcBef>
              <a:spcAft>
                <a:spcPts val="0"/>
              </a:spcAft>
              <a:buSzPts val="1200"/>
              <a:buAutoNum type="arabicPeriod"/>
            </a:pPr>
            <a:endParaRPr sz="1200"/>
          </a:p>
          <a:p>
            <a:pPr marL="457200" lvl="0" indent="-304800" algn="l" rtl="0">
              <a:spcBef>
                <a:spcPts val="0"/>
              </a:spcBef>
              <a:spcAft>
                <a:spcPts val="0"/>
              </a:spcAft>
              <a:buSzPts val="1200"/>
              <a:buAutoNum type="arabicPeriod"/>
            </a:pPr>
            <a:r>
              <a:rPr lang="en" sz="1200"/>
              <a:t>The back to back design in the kitchen results lots of large angle turns, which may not be ideal for wheelchair users</a:t>
            </a:r>
            <a:endParaRPr sz="1200"/>
          </a:p>
          <a:p>
            <a:pPr marL="457200" lvl="0" indent="-304800" algn="l" rtl="0">
              <a:spcBef>
                <a:spcPts val="0"/>
              </a:spcBef>
              <a:spcAft>
                <a:spcPts val="0"/>
              </a:spcAft>
              <a:buSzPts val="1200"/>
              <a:buAutoNum type="arabicPeriod"/>
            </a:pPr>
            <a:endParaRPr sz="1200"/>
          </a:p>
          <a:p>
            <a:pPr marL="457200" lvl="0" indent="-304800" algn="l" rtl="0">
              <a:spcBef>
                <a:spcPts val="0"/>
              </a:spcBef>
              <a:spcAft>
                <a:spcPts val="0"/>
              </a:spcAft>
              <a:buSzPts val="1200"/>
              <a:buAutoNum type="arabicPeriod"/>
            </a:pPr>
            <a:r>
              <a:rPr lang="en" sz="1200"/>
              <a:t>Widen the paths that are used often</a:t>
            </a:r>
            <a:endParaRPr sz="1200"/>
          </a:p>
        </p:txBody>
      </p:sp>
      <p:pic>
        <p:nvPicPr>
          <p:cNvPr id="849" name="Google Shape;849;p36"/>
          <p:cNvPicPr preferRelativeResize="0"/>
          <p:nvPr/>
        </p:nvPicPr>
        <p:blipFill>
          <a:blip r:embed="rId9">
            <a:alphaModFix/>
          </a:blip>
          <a:stretch>
            <a:fillRect/>
          </a:stretch>
        </p:blipFill>
        <p:spPr>
          <a:xfrm>
            <a:off x="3811752" y="1008425"/>
            <a:ext cx="4907249" cy="2698750"/>
          </a:xfrm>
          <a:prstGeom prst="rect">
            <a:avLst/>
          </a:prstGeom>
          <a:noFill/>
          <a:ln>
            <a:noFill/>
          </a:ln>
        </p:spPr>
      </p:pic>
      <p:sp>
        <p:nvSpPr>
          <p:cNvPr id="850" name="Google Shape;850;p36"/>
          <p:cNvSpPr txBox="1"/>
          <p:nvPr/>
        </p:nvSpPr>
        <p:spPr>
          <a:xfrm>
            <a:off x="515925" y="1036025"/>
            <a:ext cx="356400" cy="2470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E980C0"/>
                </a:solidFill>
              </a:rPr>
              <a:t>1.</a:t>
            </a:r>
            <a:endParaRPr sz="1200" b="1">
              <a:solidFill>
                <a:srgbClr val="E980C0"/>
              </a:solidFill>
            </a:endParaRPr>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r>
              <a:rPr lang="en" sz="1200" b="1">
                <a:solidFill>
                  <a:srgbClr val="EA9999"/>
                </a:solidFill>
              </a:rPr>
              <a:t>2.</a:t>
            </a:r>
            <a:endParaRPr sz="1200" b="1">
              <a:solidFill>
                <a:srgbClr val="EA9999"/>
              </a:solidFill>
            </a:endParaRPr>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r>
              <a:rPr lang="en" sz="1200" b="1">
                <a:solidFill>
                  <a:srgbClr val="F6AB53"/>
                </a:solidFill>
              </a:rPr>
              <a:t>3.</a:t>
            </a:r>
            <a:endParaRPr sz="1200" b="1">
              <a:solidFill>
                <a:srgbClr val="F6AB53"/>
              </a:solidFill>
            </a:endParaRPr>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r>
              <a:rPr lang="en" sz="1200" b="1">
                <a:solidFill>
                  <a:srgbClr val="6D9EEB"/>
                </a:solidFill>
              </a:rPr>
              <a:t>4.</a:t>
            </a:r>
            <a:endParaRPr sz="1200" b="1">
              <a:solidFill>
                <a:srgbClr val="6D9EEB"/>
              </a:solidFill>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37"/>
          <p:cNvPicPr preferRelativeResize="0"/>
          <p:nvPr/>
        </p:nvPicPr>
        <p:blipFill>
          <a:blip r:embed="rId3">
            <a:alphaModFix/>
          </a:blip>
          <a:stretch>
            <a:fillRect/>
          </a:stretch>
        </p:blipFill>
        <p:spPr>
          <a:xfrm>
            <a:off x="380997" y="1659450"/>
            <a:ext cx="4072948" cy="2331950"/>
          </a:xfrm>
          <a:prstGeom prst="rect">
            <a:avLst/>
          </a:prstGeom>
          <a:noFill/>
          <a:ln>
            <a:noFill/>
          </a:ln>
        </p:spPr>
      </p:pic>
      <p:pic>
        <p:nvPicPr>
          <p:cNvPr id="856" name="Google Shape;856;p37"/>
          <p:cNvPicPr preferRelativeResize="0"/>
          <p:nvPr/>
        </p:nvPicPr>
        <p:blipFill>
          <a:blip r:embed="rId4">
            <a:alphaModFix/>
          </a:blip>
          <a:stretch>
            <a:fillRect/>
          </a:stretch>
        </p:blipFill>
        <p:spPr>
          <a:xfrm>
            <a:off x="4641628" y="1635650"/>
            <a:ext cx="4072950" cy="2331949"/>
          </a:xfrm>
          <a:prstGeom prst="rect">
            <a:avLst/>
          </a:prstGeom>
          <a:noFill/>
          <a:ln>
            <a:noFill/>
          </a:ln>
        </p:spPr>
      </p:pic>
      <p:sp>
        <p:nvSpPr>
          <p:cNvPr id="857" name="Google Shape;857;p37"/>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Kitchen 2</a:t>
            </a:r>
            <a:endParaRPr sz="1620">
              <a:solidFill>
                <a:srgbClr val="E06666"/>
              </a:solidFill>
              <a:latin typeface="Poppins SemiBold"/>
              <a:ea typeface="Poppins SemiBold"/>
              <a:cs typeface="Poppins SemiBold"/>
              <a:sym typeface="Poppins SemiBold"/>
            </a:endParaRPr>
          </a:p>
        </p:txBody>
      </p:sp>
      <p:sp>
        <p:nvSpPr>
          <p:cNvPr id="858" name="Google Shape;858;p37"/>
          <p:cNvSpPr txBox="1"/>
          <p:nvPr/>
        </p:nvSpPr>
        <p:spPr>
          <a:xfrm>
            <a:off x="1464225" y="1184125"/>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Horizontal Translation</a:t>
            </a:r>
            <a:endParaRPr sz="1200"/>
          </a:p>
        </p:txBody>
      </p:sp>
      <p:sp>
        <p:nvSpPr>
          <p:cNvPr id="859" name="Google Shape;859;p37"/>
          <p:cNvSpPr txBox="1"/>
          <p:nvPr/>
        </p:nvSpPr>
        <p:spPr>
          <a:xfrm>
            <a:off x="5787688" y="1184125"/>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Fixed in Position</a:t>
            </a:r>
            <a:endParaRPr sz="1200"/>
          </a:p>
        </p:txBody>
      </p:sp>
      <p:sp>
        <p:nvSpPr>
          <p:cNvPr id="860" name="Google Shape;860;p37"/>
          <p:cNvSpPr txBox="1"/>
          <p:nvPr/>
        </p:nvSpPr>
        <p:spPr>
          <a:xfrm>
            <a:off x="1379026" y="1386350"/>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1213</a:t>
            </a:r>
            <a:endParaRPr sz="900"/>
          </a:p>
        </p:txBody>
      </p:sp>
      <p:sp>
        <p:nvSpPr>
          <p:cNvPr id="861" name="Google Shape;861;p37"/>
          <p:cNvSpPr txBox="1"/>
          <p:nvPr/>
        </p:nvSpPr>
        <p:spPr>
          <a:xfrm>
            <a:off x="5702501" y="1386350"/>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4940</a:t>
            </a:r>
            <a:endParaRPr sz="900"/>
          </a:p>
        </p:txBody>
      </p:sp>
      <p:sp>
        <p:nvSpPr>
          <p:cNvPr id="862" name="Google Shape;862;p37"/>
          <p:cNvSpPr txBox="1">
            <a:spLocks noGrp="1"/>
          </p:cNvSpPr>
          <p:nvPr>
            <p:ph type="title"/>
          </p:nvPr>
        </p:nvSpPr>
        <p:spPr>
          <a:xfrm>
            <a:off x="311700" y="56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Goal: Washing Dishes</a:t>
            </a:r>
            <a:endParaRPr sz="122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990"/>
              <a:buFont typeface="Arial"/>
              <a:buNone/>
            </a:pPr>
            <a:r>
              <a:rPr lang="en" sz="1220">
                <a:solidFill>
                  <a:srgbClr val="434343"/>
                </a:solidFill>
                <a:latin typeface="Poppins"/>
                <a:ea typeface="Poppins"/>
                <a:cs typeface="Poppins"/>
                <a:sym typeface="Poppins"/>
              </a:rPr>
              <a:t>Locomotor: Translation, Fixed</a:t>
            </a:r>
            <a:endParaRPr sz="1220">
              <a:solidFill>
                <a:srgbClr val="434343"/>
              </a:solidFill>
              <a:latin typeface="Poppins"/>
              <a:ea typeface="Poppins"/>
              <a:cs typeface="Poppins"/>
              <a:sym typeface="Poppins"/>
            </a:endParaRPr>
          </a:p>
        </p:txBody>
      </p:sp>
      <p:pic>
        <p:nvPicPr>
          <p:cNvPr id="863" name="Google Shape;863;p37"/>
          <p:cNvPicPr preferRelativeResize="0"/>
          <p:nvPr/>
        </p:nvPicPr>
        <p:blipFill rotWithShape="1">
          <a:blip r:embed="rId5">
            <a:alphaModFix/>
          </a:blip>
          <a:srcRect r="724"/>
          <a:stretch/>
        </p:blipFill>
        <p:spPr>
          <a:xfrm>
            <a:off x="235500" y="4081150"/>
            <a:ext cx="8520602" cy="62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38"/>
          <p:cNvPicPr preferRelativeResize="0"/>
          <p:nvPr/>
        </p:nvPicPr>
        <p:blipFill rotWithShape="1">
          <a:blip r:embed="rId3">
            <a:alphaModFix/>
          </a:blip>
          <a:srcRect l="1156"/>
          <a:stretch/>
        </p:blipFill>
        <p:spPr>
          <a:xfrm>
            <a:off x="311700" y="3867300"/>
            <a:ext cx="8384148" cy="1052000"/>
          </a:xfrm>
          <a:prstGeom prst="rect">
            <a:avLst/>
          </a:prstGeom>
          <a:noFill/>
          <a:ln>
            <a:noFill/>
          </a:ln>
        </p:spPr>
      </p:pic>
      <p:pic>
        <p:nvPicPr>
          <p:cNvPr id="869" name="Google Shape;869;p38"/>
          <p:cNvPicPr preferRelativeResize="0"/>
          <p:nvPr/>
        </p:nvPicPr>
        <p:blipFill>
          <a:blip r:embed="rId4">
            <a:alphaModFix/>
          </a:blip>
          <a:stretch>
            <a:fillRect/>
          </a:stretch>
        </p:blipFill>
        <p:spPr>
          <a:xfrm>
            <a:off x="2535300" y="1664600"/>
            <a:ext cx="4073399" cy="2332200"/>
          </a:xfrm>
          <a:prstGeom prst="rect">
            <a:avLst/>
          </a:prstGeom>
          <a:noFill/>
          <a:ln>
            <a:noFill/>
          </a:ln>
        </p:spPr>
      </p:pic>
      <p:sp>
        <p:nvSpPr>
          <p:cNvPr id="870" name="Google Shape;870;p38"/>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Kitchen 2</a:t>
            </a:r>
            <a:endParaRPr sz="1620">
              <a:solidFill>
                <a:srgbClr val="E06666"/>
              </a:solidFill>
              <a:latin typeface="Poppins SemiBold"/>
              <a:ea typeface="Poppins SemiBold"/>
              <a:cs typeface="Poppins SemiBold"/>
              <a:sym typeface="Poppins SemiBold"/>
            </a:endParaRPr>
          </a:p>
        </p:txBody>
      </p:sp>
      <p:sp>
        <p:nvSpPr>
          <p:cNvPr id="871" name="Google Shape;871;p38"/>
          <p:cNvSpPr txBox="1"/>
          <p:nvPr/>
        </p:nvSpPr>
        <p:spPr>
          <a:xfrm>
            <a:off x="3674251" y="114175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Rotation</a:t>
            </a:r>
            <a:endParaRPr sz="1200"/>
          </a:p>
        </p:txBody>
      </p:sp>
      <p:sp>
        <p:nvSpPr>
          <p:cNvPr id="872" name="Google Shape;872;p38"/>
          <p:cNvSpPr txBox="1"/>
          <p:nvPr/>
        </p:nvSpPr>
        <p:spPr>
          <a:xfrm>
            <a:off x="3589051" y="1341500"/>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520</a:t>
            </a:r>
            <a:endParaRPr sz="900"/>
          </a:p>
        </p:txBody>
      </p:sp>
      <p:sp>
        <p:nvSpPr>
          <p:cNvPr id="873" name="Google Shape;873;p38"/>
          <p:cNvSpPr txBox="1">
            <a:spLocks noGrp="1"/>
          </p:cNvSpPr>
          <p:nvPr>
            <p:ph type="title"/>
          </p:nvPr>
        </p:nvSpPr>
        <p:spPr>
          <a:xfrm>
            <a:off x="311700" y="56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330" b="1">
                <a:solidFill>
                  <a:srgbClr val="434343"/>
                </a:solidFill>
                <a:latin typeface="Montserrat"/>
                <a:ea typeface="Montserrat"/>
                <a:cs typeface="Montserrat"/>
                <a:sym typeface="Montserrat"/>
              </a:rPr>
              <a:t>Goal: Cooking, Washing Dishes</a:t>
            </a:r>
            <a:endParaRPr sz="1330" b="1">
              <a:solidFill>
                <a:srgbClr val="434343"/>
              </a:solidFill>
              <a:latin typeface="Montserrat"/>
              <a:ea typeface="Montserrat"/>
              <a:cs typeface="Montserrat"/>
              <a:sym typeface="Montserrat"/>
            </a:endParaRPr>
          </a:p>
          <a:p>
            <a:pPr marL="0" lvl="0" indent="0" algn="l" rtl="0">
              <a:spcBef>
                <a:spcPts val="0"/>
              </a:spcBef>
              <a:spcAft>
                <a:spcPts val="0"/>
              </a:spcAft>
              <a:buSzPts val="990"/>
              <a:buNone/>
            </a:pPr>
            <a:r>
              <a:rPr lang="en" sz="1330" b="1">
                <a:solidFill>
                  <a:srgbClr val="434343"/>
                </a:solidFill>
                <a:latin typeface="Montserrat"/>
                <a:ea typeface="Montserrat"/>
                <a:cs typeface="Montserrat"/>
                <a:sym typeface="Montserrat"/>
              </a:rPr>
              <a:t>Locomotor: Rotation</a:t>
            </a:r>
            <a:endParaRPr sz="1330" b="1">
              <a:solidFill>
                <a:srgbClr val="434343"/>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39"/>
          <p:cNvPicPr preferRelativeResize="0"/>
          <p:nvPr/>
        </p:nvPicPr>
        <p:blipFill>
          <a:blip r:embed="rId3">
            <a:alphaModFix/>
          </a:blip>
          <a:stretch>
            <a:fillRect/>
          </a:stretch>
        </p:blipFill>
        <p:spPr>
          <a:xfrm>
            <a:off x="381001" y="1635650"/>
            <a:ext cx="4072950" cy="2331959"/>
          </a:xfrm>
          <a:prstGeom prst="rect">
            <a:avLst/>
          </a:prstGeom>
          <a:noFill/>
          <a:ln>
            <a:noFill/>
          </a:ln>
        </p:spPr>
      </p:pic>
      <p:pic>
        <p:nvPicPr>
          <p:cNvPr id="879" name="Google Shape;879;p39"/>
          <p:cNvPicPr preferRelativeResize="0"/>
          <p:nvPr/>
        </p:nvPicPr>
        <p:blipFill>
          <a:blip r:embed="rId4">
            <a:alphaModFix/>
          </a:blip>
          <a:stretch>
            <a:fillRect/>
          </a:stretch>
        </p:blipFill>
        <p:spPr>
          <a:xfrm>
            <a:off x="4675412" y="1623750"/>
            <a:ext cx="4114514" cy="2355750"/>
          </a:xfrm>
          <a:prstGeom prst="rect">
            <a:avLst/>
          </a:prstGeom>
          <a:noFill/>
          <a:ln>
            <a:noFill/>
          </a:ln>
        </p:spPr>
      </p:pic>
      <p:sp>
        <p:nvSpPr>
          <p:cNvPr id="880" name="Google Shape;880;p39"/>
          <p:cNvSpPr txBox="1"/>
          <p:nvPr/>
        </p:nvSpPr>
        <p:spPr>
          <a:xfrm>
            <a:off x="1464213" y="114060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Bending</a:t>
            </a:r>
            <a:endParaRPr sz="1200"/>
          </a:p>
        </p:txBody>
      </p:sp>
      <p:sp>
        <p:nvSpPr>
          <p:cNvPr id="881" name="Google Shape;881;p39"/>
          <p:cNvSpPr txBox="1"/>
          <p:nvPr/>
        </p:nvSpPr>
        <p:spPr>
          <a:xfrm>
            <a:off x="5769388" y="114175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Reaching</a:t>
            </a:r>
            <a:endParaRPr sz="1200"/>
          </a:p>
        </p:txBody>
      </p:sp>
      <p:sp>
        <p:nvSpPr>
          <p:cNvPr id="882" name="Google Shape;882;p39"/>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Kitchen 2</a:t>
            </a:r>
            <a:endParaRPr sz="1620">
              <a:solidFill>
                <a:srgbClr val="E06666"/>
              </a:solidFill>
              <a:latin typeface="Poppins SemiBold"/>
              <a:ea typeface="Poppins SemiBold"/>
              <a:cs typeface="Poppins SemiBold"/>
              <a:sym typeface="Poppins SemiBold"/>
            </a:endParaRPr>
          </a:p>
        </p:txBody>
      </p:sp>
      <p:sp>
        <p:nvSpPr>
          <p:cNvPr id="883" name="Google Shape;883;p39"/>
          <p:cNvSpPr txBox="1"/>
          <p:nvPr/>
        </p:nvSpPr>
        <p:spPr>
          <a:xfrm>
            <a:off x="1379026" y="1312550"/>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417</a:t>
            </a:r>
            <a:endParaRPr sz="900"/>
          </a:p>
        </p:txBody>
      </p:sp>
      <p:sp>
        <p:nvSpPr>
          <p:cNvPr id="884" name="Google Shape;884;p39"/>
          <p:cNvSpPr txBox="1"/>
          <p:nvPr/>
        </p:nvSpPr>
        <p:spPr>
          <a:xfrm>
            <a:off x="5769401" y="1314500"/>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28</a:t>
            </a:r>
            <a:endParaRPr sz="900"/>
          </a:p>
        </p:txBody>
      </p:sp>
      <p:sp>
        <p:nvSpPr>
          <p:cNvPr id="885" name="Google Shape;885;p39"/>
          <p:cNvSpPr txBox="1">
            <a:spLocks noGrp="1"/>
          </p:cNvSpPr>
          <p:nvPr>
            <p:ph type="title"/>
          </p:nvPr>
        </p:nvSpPr>
        <p:spPr>
          <a:xfrm>
            <a:off x="311700" y="56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Goal: Cooking, Washing Dishes</a:t>
            </a:r>
            <a:endParaRPr sz="1220">
              <a:solidFill>
                <a:srgbClr val="434343"/>
              </a:solidFill>
              <a:latin typeface="Poppins"/>
              <a:ea typeface="Poppins"/>
              <a:cs typeface="Poppins"/>
              <a:sym typeface="Poppins"/>
            </a:endParaRPr>
          </a:p>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Non-Locomotor: Bending, Reaching</a:t>
            </a:r>
            <a:endParaRPr sz="1220">
              <a:solidFill>
                <a:srgbClr val="434343"/>
              </a:solidFill>
              <a:latin typeface="Poppins"/>
              <a:ea typeface="Poppins"/>
              <a:cs typeface="Poppins"/>
              <a:sym typeface="Poppins"/>
            </a:endParaRPr>
          </a:p>
        </p:txBody>
      </p:sp>
      <p:pic>
        <p:nvPicPr>
          <p:cNvPr id="886" name="Google Shape;886;p39"/>
          <p:cNvPicPr preferRelativeResize="0"/>
          <p:nvPr/>
        </p:nvPicPr>
        <p:blipFill>
          <a:blip r:embed="rId5">
            <a:alphaModFix/>
          </a:blip>
          <a:stretch>
            <a:fillRect/>
          </a:stretch>
        </p:blipFill>
        <p:spPr>
          <a:xfrm>
            <a:off x="250100" y="3974175"/>
            <a:ext cx="8478999" cy="63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40"/>
          <p:cNvPicPr preferRelativeResize="0"/>
          <p:nvPr/>
        </p:nvPicPr>
        <p:blipFill>
          <a:blip r:embed="rId3">
            <a:alphaModFix/>
          </a:blip>
          <a:stretch>
            <a:fillRect/>
          </a:stretch>
        </p:blipFill>
        <p:spPr>
          <a:xfrm>
            <a:off x="3854725" y="1036025"/>
            <a:ext cx="4847674" cy="2660824"/>
          </a:xfrm>
          <a:prstGeom prst="rect">
            <a:avLst/>
          </a:prstGeom>
          <a:noFill/>
          <a:ln>
            <a:noFill/>
          </a:ln>
        </p:spPr>
      </p:pic>
      <p:sp>
        <p:nvSpPr>
          <p:cNvPr id="892" name="Google Shape;892;p40"/>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Design Suggestions</a:t>
            </a:r>
            <a:endParaRPr sz="1620">
              <a:solidFill>
                <a:srgbClr val="E06666"/>
              </a:solidFill>
              <a:latin typeface="Poppins SemiBold"/>
              <a:ea typeface="Poppins SemiBold"/>
              <a:cs typeface="Poppins SemiBold"/>
              <a:sym typeface="Poppins SemiBold"/>
            </a:endParaRPr>
          </a:p>
        </p:txBody>
      </p:sp>
      <p:sp>
        <p:nvSpPr>
          <p:cNvPr id="893" name="Google Shape;893;p40"/>
          <p:cNvSpPr txBox="1"/>
          <p:nvPr/>
        </p:nvSpPr>
        <p:spPr>
          <a:xfrm>
            <a:off x="439725" y="607300"/>
            <a:ext cx="3056700" cy="209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04800" algn="l" rtl="0">
              <a:spcBef>
                <a:spcPts val="0"/>
              </a:spcBef>
              <a:spcAft>
                <a:spcPts val="0"/>
              </a:spcAft>
              <a:buSzPts val="1200"/>
              <a:buAutoNum type="arabicPeriod"/>
            </a:pPr>
            <a:r>
              <a:rPr lang="en" sz="1200"/>
              <a:t>Not to store items at high location to avoid straining and improve accessibility</a:t>
            </a:r>
            <a:endParaRPr sz="1200"/>
          </a:p>
          <a:p>
            <a:pPr marL="457200" lvl="0" indent="-304800" algn="l" rtl="0">
              <a:spcBef>
                <a:spcPts val="0"/>
              </a:spcBef>
              <a:spcAft>
                <a:spcPts val="0"/>
              </a:spcAft>
              <a:buSzPts val="1200"/>
              <a:buAutoNum type="arabicPeriod"/>
            </a:pPr>
            <a:endParaRPr sz="1200"/>
          </a:p>
          <a:p>
            <a:pPr marL="457200" lvl="0" indent="-304800" algn="l" rtl="0">
              <a:spcBef>
                <a:spcPts val="0"/>
              </a:spcBef>
              <a:spcAft>
                <a:spcPts val="0"/>
              </a:spcAft>
              <a:buSzPts val="1200"/>
              <a:buAutoNum type="arabicPeriod"/>
            </a:pPr>
            <a:r>
              <a:rPr lang="en" sz="1200">
                <a:solidFill>
                  <a:schemeClr val="dk1"/>
                </a:solidFill>
              </a:rPr>
              <a:t>Do not place the items used often on the lowest drawers </a:t>
            </a:r>
            <a:endParaRPr sz="1200"/>
          </a:p>
          <a:p>
            <a:pPr marL="457200" lvl="0" indent="-304800" algn="l" rtl="0">
              <a:spcBef>
                <a:spcPts val="0"/>
              </a:spcBef>
              <a:spcAft>
                <a:spcPts val="0"/>
              </a:spcAft>
              <a:buSzPts val="1200"/>
              <a:buAutoNum type="arabicPeriod"/>
            </a:pPr>
            <a:endParaRPr sz="1200"/>
          </a:p>
          <a:p>
            <a:pPr marL="457200" lvl="0" indent="-304800" algn="l" rtl="0">
              <a:spcBef>
                <a:spcPts val="0"/>
              </a:spcBef>
              <a:spcAft>
                <a:spcPts val="0"/>
              </a:spcAft>
              <a:buSzPts val="1200"/>
              <a:buAutoNum type="arabicPeriod"/>
            </a:pPr>
            <a:endParaRPr sz="1200"/>
          </a:p>
        </p:txBody>
      </p:sp>
      <p:sp>
        <p:nvSpPr>
          <p:cNvPr id="894" name="Google Shape;894;p40"/>
          <p:cNvSpPr txBox="1"/>
          <p:nvPr/>
        </p:nvSpPr>
        <p:spPr>
          <a:xfrm>
            <a:off x="515925" y="1036025"/>
            <a:ext cx="356400" cy="2470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E980C0"/>
                </a:solidFill>
              </a:rPr>
              <a:t>1.</a:t>
            </a:r>
            <a:endParaRPr sz="1200" b="1">
              <a:solidFill>
                <a:srgbClr val="E980C0"/>
              </a:solidFill>
            </a:endParaRPr>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r>
              <a:rPr lang="en" sz="1200" b="1">
                <a:solidFill>
                  <a:srgbClr val="EA9999"/>
                </a:solidFill>
              </a:rPr>
              <a:t>2.</a:t>
            </a:r>
            <a:endParaRPr sz="1200" b="1">
              <a:solidFill>
                <a:srgbClr val="EA9999"/>
              </a:solidFill>
            </a:endParaRPr>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endParaRPr sz="1200" b="1">
              <a:solidFill>
                <a:srgbClr val="6D9EEB"/>
              </a:solidFill>
            </a:endParaRPr>
          </a:p>
          <a:p>
            <a:pPr marL="0" lvl="0" indent="0" algn="l" rtl="0">
              <a:spcBef>
                <a:spcPts val="0"/>
              </a:spcBef>
              <a:spcAft>
                <a:spcPts val="0"/>
              </a:spcAft>
              <a:buNone/>
            </a:pPr>
            <a:endParaRPr/>
          </a:p>
        </p:txBody>
      </p:sp>
      <p:pic>
        <p:nvPicPr>
          <p:cNvPr id="895" name="Google Shape;895;p40"/>
          <p:cNvPicPr preferRelativeResize="0"/>
          <p:nvPr/>
        </p:nvPicPr>
        <p:blipFill>
          <a:blip r:embed="rId4">
            <a:alphaModFix/>
          </a:blip>
          <a:stretch>
            <a:fillRect/>
          </a:stretch>
        </p:blipFill>
        <p:spPr>
          <a:xfrm>
            <a:off x="3775950" y="4010725"/>
            <a:ext cx="1592349" cy="911690"/>
          </a:xfrm>
          <a:prstGeom prst="rect">
            <a:avLst/>
          </a:prstGeom>
          <a:noFill/>
          <a:ln>
            <a:noFill/>
          </a:ln>
        </p:spPr>
      </p:pic>
      <p:pic>
        <p:nvPicPr>
          <p:cNvPr id="896" name="Google Shape;896;p40"/>
          <p:cNvPicPr preferRelativeResize="0"/>
          <p:nvPr/>
        </p:nvPicPr>
        <p:blipFill>
          <a:blip r:embed="rId5">
            <a:alphaModFix/>
          </a:blip>
          <a:stretch>
            <a:fillRect/>
          </a:stretch>
        </p:blipFill>
        <p:spPr>
          <a:xfrm>
            <a:off x="383450" y="4010725"/>
            <a:ext cx="1592349" cy="911690"/>
          </a:xfrm>
          <a:prstGeom prst="rect">
            <a:avLst/>
          </a:prstGeom>
          <a:noFill/>
          <a:ln>
            <a:noFill/>
          </a:ln>
        </p:spPr>
      </p:pic>
      <p:pic>
        <p:nvPicPr>
          <p:cNvPr id="897" name="Google Shape;897;p40"/>
          <p:cNvPicPr preferRelativeResize="0"/>
          <p:nvPr/>
        </p:nvPicPr>
        <p:blipFill>
          <a:blip r:embed="rId6">
            <a:alphaModFix/>
          </a:blip>
          <a:stretch>
            <a:fillRect/>
          </a:stretch>
        </p:blipFill>
        <p:spPr>
          <a:xfrm>
            <a:off x="2079712" y="4010717"/>
            <a:ext cx="1592338" cy="911681"/>
          </a:xfrm>
          <a:prstGeom prst="rect">
            <a:avLst/>
          </a:prstGeom>
          <a:noFill/>
          <a:ln>
            <a:noFill/>
          </a:ln>
        </p:spPr>
      </p:pic>
      <p:pic>
        <p:nvPicPr>
          <p:cNvPr id="898" name="Google Shape;898;p40"/>
          <p:cNvPicPr preferRelativeResize="0"/>
          <p:nvPr/>
        </p:nvPicPr>
        <p:blipFill>
          <a:blip r:embed="rId7">
            <a:alphaModFix/>
          </a:blip>
          <a:stretch>
            <a:fillRect/>
          </a:stretch>
        </p:blipFill>
        <p:spPr>
          <a:xfrm>
            <a:off x="7168199" y="4010717"/>
            <a:ext cx="1592349" cy="911697"/>
          </a:xfrm>
          <a:prstGeom prst="rect">
            <a:avLst/>
          </a:prstGeom>
          <a:noFill/>
          <a:ln>
            <a:noFill/>
          </a:ln>
        </p:spPr>
      </p:pic>
      <p:pic>
        <p:nvPicPr>
          <p:cNvPr id="899" name="Google Shape;899;p40"/>
          <p:cNvPicPr preferRelativeResize="0"/>
          <p:nvPr/>
        </p:nvPicPr>
        <p:blipFill>
          <a:blip r:embed="rId8">
            <a:alphaModFix/>
          </a:blip>
          <a:stretch>
            <a:fillRect/>
          </a:stretch>
        </p:blipFill>
        <p:spPr>
          <a:xfrm>
            <a:off x="5472087" y="4011525"/>
            <a:ext cx="1592323" cy="91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41"/>
          <p:cNvSpPr txBox="1">
            <a:spLocks noGrp="1"/>
          </p:cNvSpPr>
          <p:nvPr>
            <p:ph type="title"/>
          </p:nvPr>
        </p:nvSpPr>
        <p:spPr>
          <a:xfrm>
            <a:off x="311700" y="56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Goal: Cooking</a:t>
            </a:r>
            <a:endParaRPr sz="122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990"/>
              <a:buFont typeface="Arial"/>
              <a:buNone/>
            </a:pPr>
            <a:r>
              <a:rPr lang="en" sz="1220">
                <a:solidFill>
                  <a:srgbClr val="434343"/>
                </a:solidFill>
                <a:latin typeface="Poppins"/>
                <a:ea typeface="Poppins"/>
                <a:cs typeface="Poppins"/>
                <a:sym typeface="Poppins"/>
              </a:rPr>
              <a:t>Locomotor: Translation, Fixed</a:t>
            </a:r>
            <a:endParaRPr sz="1220">
              <a:solidFill>
                <a:srgbClr val="434343"/>
              </a:solidFill>
              <a:latin typeface="Poppins"/>
              <a:ea typeface="Poppins"/>
              <a:cs typeface="Poppins"/>
              <a:sym typeface="Poppins"/>
            </a:endParaRPr>
          </a:p>
        </p:txBody>
      </p:sp>
      <p:pic>
        <p:nvPicPr>
          <p:cNvPr id="905" name="Google Shape;905;p41"/>
          <p:cNvPicPr preferRelativeResize="0"/>
          <p:nvPr/>
        </p:nvPicPr>
        <p:blipFill>
          <a:blip r:embed="rId3">
            <a:alphaModFix/>
          </a:blip>
          <a:stretch>
            <a:fillRect/>
          </a:stretch>
        </p:blipFill>
        <p:spPr>
          <a:xfrm>
            <a:off x="4690400" y="1645825"/>
            <a:ext cx="4060450" cy="2324798"/>
          </a:xfrm>
          <a:prstGeom prst="rect">
            <a:avLst/>
          </a:prstGeom>
          <a:noFill/>
          <a:ln>
            <a:noFill/>
          </a:ln>
        </p:spPr>
      </p:pic>
      <p:pic>
        <p:nvPicPr>
          <p:cNvPr id="906" name="Google Shape;906;p41"/>
          <p:cNvPicPr preferRelativeResize="0"/>
          <p:nvPr/>
        </p:nvPicPr>
        <p:blipFill>
          <a:blip r:embed="rId4">
            <a:alphaModFix/>
          </a:blip>
          <a:stretch>
            <a:fillRect/>
          </a:stretch>
        </p:blipFill>
        <p:spPr>
          <a:xfrm>
            <a:off x="400625" y="1645827"/>
            <a:ext cx="4060450" cy="2324810"/>
          </a:xfrm>
          <a:prstGeom prst="rect">
            <a:avLst/>
          </a:prstGeom>
          <a:noFill/>
          <a:ln>
            <a:noFill/>
          </a:ln>
        </p:spPr>
      </p:pic>
      <p:sp>
        <p:nvSpPr>
          <p:cNvPr id="907" name="Google Shape;907;p41"/>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Kitchen 3</a:t>
            </a:r>
            <a:endParaRPr sz="1620">
              <a:solidFill>
                <a:srgbClr val="E06666"/>
              </a:solidFill>
              <a:latin typeface="Poppins SemiBold"/>
              <a:ea typeface="Poppins SemiBold"/>
              <a:cs typeface="Poppins SemiBold"/>
              <a:sym typeface="Poppins SemiBold"/>
            </a:endParaRPr>
          </a:p>
        </p:txBody>
      </p:sp>
      <p:sp>
        <p:nvSpPr>
          <p:cNvPr id="908" name="Google Shape;908;p41"/>
          <p:cNvSpPr txBox="1"/>
          <p:nvPr/>
        </p:nvSpPr>
        <p:spPr>
          <a:xfrm>
            <a:off x="1464250" y="1141738"/>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Horizontal Translation</a:t>
            </a:r>
            <a:endParaRPr sz="1200"/>
          </a:p>
        </p:txBody>
      </p:sp>
      <p:sp>
        <p:nvSpPr>
          <p:cNvPr id="909" name="Google Shape;909;p41"/>
          <p:cNvSpPr txBox="1"/>
          <p:nvPr/>
        </p:nvSpPr>
        <p:spPr>
          <a:xfrm>
            <a:off x="5680888" y="1141738"/>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Fixed in Position</a:t>
            </a:r>
            <a:endParaRPr sz="1200"/>
          </a:p>
        </p:txBody>
      </p:sp>
      <p:sp>
        <p:nvSpPr>
          <p:cNvPr id="910" name="Google Shape;910;p41"/>
          <p:cNvSpPr txBox="1"/>
          <p:nvPr/>
        </p:nvSpPr>
        <p:spPr>
          <a:xfrm>
            <a:off x="1379051" y="1322725"/>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2333</a:t>
            </a:r>
            <a:endParaRPr sz="900"/>
          </a:p>
        </p:txBody>
      </p:sp>
      <p:sp>
        <p:nvSpPr>
          <p:cNvPr id="911" name="Google Shape;911;p41"/>
          <p:cNvSpPr txBox="1"/>
          <p:nvPr/>
        </p:nvSpPr>
        <p:spPr>
          <a:xfrm>
            <a:off x="5595701" y="1322725"/>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3839</a:t>
            </a:r>
            <a:endParaRPr sz="900"/>
          </a:p>
        </p:txBody>
      </p:sp>
      <p:pic>
        <p:nvPicPr>
          <p:cNvPr id="912" name="Google Shape;912;p41"/>
          <p:cNvPicPr preferRelativeResize="0"/>
          <p:nvPr/>
        </p:nvPicPr>
        <p:blipFill>
          <a:blip r:embed="rId5">
            <a:alphaModFix/>
          </a:blip>
          <a:stretch>
            <a:fillRect/>
          </a:stretch>
        </p:blipFill>
        <p:spPr>
          <a:xfrm>
            <a:off x="244300" y="4095925"/>
            <a:ext cx="8520599" cy="566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917" name="Google Shape;917;p42"/>
          <p:cNvPicPr preferRelativeResize="0"/>
          <p:nvPr/>
        </p:nvPicPr>
        <p:blipFill rotWithShape="1">
          <a:blip r:embed="rId3">
            <a:alphaModFix/>
          </a:blip>
          <a:srcRect l="1146"/>
          <a:stretch/>
        </p:blipFill>
        <p:spPr>
          <a:xfrm>
            <a:off x="311700" y="3827200"/>
            <a:ext cx="8384148" cy="1051858"/>
          </a:xfrm>
          <a:prstGeom prst="rect">
            <a:avLst/>
          </a:prstGeom>
          <a:noFill/>
          <a:ln>
            <a:noFill/>
          </a:ln>
        </p:spPr>
      </p:pic>
      <p:pic>
        <p:nvPicPr>
          <p:cNvPr id="918" name="Google Shape;918;p42"/>
          <p:cNvPicPr preferRelativeResize="0"/>
          <p:nvPr/>
        </p:nvPicPr>
        <p:blipFill>
          <a:blip r:embed="rId4">
            <a:alphaModFix/>
          </a:blip>
          <a:stretch>
            <a:fillRect/>
          </a:stretch>
        </p:blipFill>
        <p:spPr>
          <a:xfrm>
            <a:off x="2467892" y="1614925"/>
            <a:ext cx="4130109" cy="2364675"/>
          </a:xfrm>
          <a:prstGeom prst="rect">
            <a:avLst/>
          </a:prstGeom>
          <a:noFill/>
          <a:ln>
            <a:noFill/>
          </a:ln>
        </p:spPr>
      </p:pic>
      <p:sp>
        <p:nvSpPr>
          <p:cNvPr id="919" name="Google Shape;919;p42"/>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Kitchen 3</a:t>
            </a:r>
            <a:endParaRPr sz="1620">
              <a:solidFill>
                <a:srgbClr val="E06666"/>
              </a:solidFill>
              <a:latin typeface="Poppins SemiBold"/>
              <a:ea typeface="Poppins SemiBold"/>
              <a:cs typeface="Poppins SemiBold"/>
              <a:sym typeface="Poppins SemiBold"/>
            </a:endParaRPr>
          </a:p>
        </p:txBody>
      </p:sp>
      <p:sp>
        <p:nvSpPr>
          <p:cNvPr id="920" name="Google Shape;920;p42"/>
          <p:cNvSpPr txBox="1"/>
          <p:nvPr/>
        </p:nvSpPr>
        <p:spPr>
          <a:xfrm>
            <a:off x="3690588" y="114175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Rotation</a:t>
            </a:r>
            <a:endParaRPr sz="1200"/>
          </a:p>
        </p:txBody>
      </p:sp>
      <p:sp>
        <p:nvSpPr>
          <p:cNvPr id="921" name="Google Shape;921;p42"/>
          <p:cNvSpPr txBox="1">
            <a:spLocks noGrp="1"/>
          </p:cNvSpPr>
          <p:nvPr>
            <p:ph type="title"/>
          </p:nvPr>
        </p:nvSpPr>
        <p:spPr>
          <a:xfrm>
            <a:off x="311700" y="56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Goal: Cooking</a:t>
            </a:r>
            <a:endParaRPr sz="1220">
              <a:solidFill>
                <a:srgbClr val="434343"/>
              </a:solidFill>
              <a:latin typeface="Poppins"/>
              <a:ea typeface="Poppins"/>
              <a:cs typeface="Poppins"/>
              <a:sym typeface="Poppins"/>
            </a:endParaRPr>
          </a:p>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Locomotor: Rotation</a:t>
            </a:r>
            <a:endParaRPr sz="1220">
              <a:solidFill>
                <a:srgbClr val="434343"/>
              </a:solidFill>
              <a:latin typeface="Poppins"/>
              <a:ea typeface="Poppins"/>
              <a:cs typeface="Poppins"/>
              <a:sym typeface="Poppins"/>
            </a:endParaRPr>
          </a:p>
        </p:txBody>
      </p:sp>
      <p:sp>
        <p:nvSpPr>
          <p:cNvPr id="922" name="Google Shape;922;p42"/>
          <p:cNvSpPr txBox="1"/>
          <p:nvPr/>
        </p:nvSpPr>
        <p:spPr>
          <a:xfrm>
            <a:off x="3589051" y="1341500"/>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408</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27" name="Google Shape;927;p43"/>
          <p:cNvPicPr preferRelativeResize="0"/>
          <p:nvPr/>
        </p:nvPicPr>
        <p:blipFill>
          <a:blip r:embed="rId3">
            <a:alphaModFix/>
          </a:blip>
          <a:stretch>
            <a:fillRect/>
          </a:stretch>
        </p:blipFill>
        <p:spPr>
          <a:xfrm>
            <a:off x="452075" y="1632575"/>
            <a:ext cx="4001275" cy="2290905"/>
          </a:xfrm>
          <a:prstGeom prst="rect">
            <a:avLst/>
          </a:prstGeom>
          <a:noFill/>
          <a:ln>
            <a:noFill/>
          </a:ln>
        </p:spPr>
      </p:pic>
      <p:pic>
        <p:nvPicPr>
          <p:cNvPr id="928" name="Google Shape;928;p43"/>
          <p:cNvPicPr preferRelativeResize="0"/>
          <p:nvPr/>
        </p:nvPicPr>
        <p:blipFill>
          <a:blip r:embed="rId4">
            <a:alphaModFix/>
          </a:blip>
          <a:stretch>
            <a:fillRect/>
          </a:stretch>
        </p:blipFill>
        <p:spPr>
          <a:xfrm>
            <a:off x="4694575" y="1625750"/>
            <a:ext cx="4001275" cy="2290962"/>
          </a:xfrm>
          <a:prstGeom prst="rect">
            <a:avLst/>
          </a:prstGeom>
          <a:noFill/>
          <a:ln>
            <a:noFill/>
          </a:ln>
        </p:spPr>
      </p:pic>
      <p:sp>
        <p:nvSpPr>
          <p:cNvPr id="929" name="Google Shape;929;p43"/>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Kitchen 3</a:t>
            </a:r>
            <a:endParaRPr sz="1620">
              <a:solidFill>
                <a:srgbClr val="E06666"/>
              </a:solidFill>
              <a:latin typeface="Poppins SemiBold"/>
              <a:ea typeface="Poppins SemiBold"/>
              <a:cs typeface="Poppins SemiBold"/>
              <a:sym typeface="Poppins SemiBold"/>
            </a:endParaRPr>
          </a:p>
        </p:txBody>
      </p:sp>
      <p:sp>
        <p:nvSpPr>
          <p:cNvPr id="930" name="Google Shape;930;p43"/>
          <p:cNvSpPr txBox="1"/>
          <p:nvPr/>
        </p:nvSpPr>
        <p:spPr>
          <a:xfrm>
            <a:off x="1464213" y="114175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Bending</a:t>
            </a:r>
            <a:endParaRPr sz="1200"/>
          </a:p>
        </p:txBody>
      </p:sp>
      <p:sp>
        <p:nvSpPr>
          <p:cNvPr id="931" name="Google Shape;931;p43"/>
          <p:cNvSpPr txBox="1"/>
          <p:nvPr/>
        </p:nvSpPr>
        <p:spPr>
          <a:xfrm>
            <a:off x="5680863" y="114175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Reaching</a:t>
            </a:r>
            <a:endParaRPr sz="1200"/>
          </a:p>
        </p:txBody>
      </p:sp>
      <p:sp>
        <p:nvSpPr>
          <p:cNvPr id="932" name="Google Shape;932;p43"/>
          <p:cNvSpPr txBox="1"/>
          <p:nvPr/>
        </p:nvSpPr>
        <p:spPr>
          <a:xfrm>
            <a:off x="1379026" y="1331675"/>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1029</a:t>
            </a:r>
            <a:endParaRPr sz="900"/>
          </a:p>
        </p:txBody>
      </p:sp>
      <p:sp>
        <p:nvSpPr>
          <p:cNvPr id="933" name="Google Shape;933;p43"/>
          <p:cNvSpPr txBox="1"/>
          <p:nvPr/>
        </p:nvSpPr>
        <p:spPr>
          <a:xfrm>
            <a:off x="5680876" y="1331675"/>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52</a:t>
            </a:r>
            <a:endParaRPr sz="900"/>
          </a:p>
        </p:txBody>
      </p:sp>
      <p:pic>
        <p:nvPicPr>
          <p:cNvPr id="934" name="Google Shape;934;p43"/>
          <p:cNvPicPr preferRelativeResize="0"/>
          <p:nvPr/>
        </p:nvPicPr>
        <p:blipFill>
          <a:blip r:embed="rId5">
            <a:alphaModFix/>
          </a:blip>
          <a:stretch>
            <a:fillRect/>
          </a:stretch>
        </p:blipFill>
        <p:spPr>
          <a:xfrm>
            <a:off x="311700" y="4015855"/>
            <a:ext cx="8384152" cy="594245"/>
          </a:xfrm>
          <a:prstGeom prst="rect">
            <a:avLst/>
          </a:prstGeom>
          <a:noFill/>
          <a:ln>
            <a:noFill/>
          </a:ln>
        </p:spPr>
      </p:pic>
      <p:sp>
        <p:nvSpPr>
          <p:cNvPr id="935" name="Google Shape;935;p43"/>
          <p:cNvSpPr txBox="1">
            <a:spLocks noGrp="1"/>
          </p:cNvSpPr>
          <p:nvPr>
            <p:ph type="title"/>
          </p:nvPr>
        </p:nvSpPr>
        <p:spPr>
          <a:xfrm>
            <a:off x="311700" y="56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Goal: Cooking</a:t>
            </a:r>
            <a:endParaRPr sz="1220">
              <a:solidFill>
                <a:srgbClr val="434343"/>
              </a:solidFill>
              <a:latin typeface="Poppins"/>
              <a:ea typeface="Poppins"/>
              <a:cs typeface="Poppins"/>
              <a:sym typeface="Poppins"/>
            </a:endParaRPr>
          </a:p>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Non-Locomotor: Bending, Reaching</a:t>
            </a:r>
            <a:endParaRPr sz="1220">
              <a:solidFill>
                <a:srgbClr val="434343"/>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44"/>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Design Suggestions</a:t>
            </a:r>
            <a:endParaRPr sz="1620">
              <a:solidFill>
                <a:srgbClr val="E06666"/>
              </a:solidFill>
              <a:latin typeface="Poppins SemiBold"/>
              <a:ea typeface="Poppins SemiBold"/>
              <a:cs typeface="Poppins SemiBold"/>
              <a:sym typeface="Poppins SemiBold"/>
            </a:endParaRPr>
          </a:p>
        </p:txBody>
      </p:sp>
      <p:sp>
        <p:nvSpPr>
          <p:cNvPr id="941" name="Google Shape;941;p44"/>
          <p:cNvSpPr txBox="1"/>
          <p:nvPr/>
        </p:nvSpPr>
        <p:spPr>
          <a:xfrm>
            <a:off x="439725" y="607300"/>
            <a:ext cx="3056700" cy="283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04800" algn="l" rtl="0">
              <a:spcBef>
                <a:spcPts val="0"/>
              </a:spcBef>
              <a:spcAft>
                <a:spcPts val="0"/>
              </a:spcAft>
              <a:buSzPts val="1200"/>
              <a:buAutoNum type="arabicPeriod"/>
            </a:pPr>
            <a:r>
              <a:rPr lang="en" sz="1200"/>
              <a:t>Eliminate items stored at high location to avoid straining and improve accessibility</a:t>
            </a:r>
            <a:endParaRPr sz="1200"/>
          </a:p>
          <a:p>
            <a:pPr marL="457200" lvl="0" indent="-304800" algn="l" rtl="0">
              <a:spcBef>
                <a:spcPts val="0"/>
              </a:spcBef>
              <a:spcAft>
                <a:spcPts val="0"/>
              </a:spcAft>
              <a:buSzPts val="1200"/>
              <a:buAutoNum type="arabicPeriod"/>
            </a:pPr>
            <a:endParaRPr sz="1200"/>
          </a:p>
          <a:p>
            <a:pPr marL="457200" lvl="0" indent="-304800" algn="l" rtl="0">
              <a:spcBef>
                <a:spcPts val="0"/>
              </a:spcBef>
              <a:spcAft>
                <a:spcPts val="0"/>
              </a:spcAft>
              <a:buSzPts val="1200"/>
              <a:buAutoNum type="arabicPeriod"/>
            </a:pPr>
            <a:r>
              <a:rPr lang="en" sz="1200"/>
              <a:t>Do not place the items used often on the lower drawers.</a:t>
            </a:r>
            <a:endParaRPr sz="1200"/>
          </a:p>
          <a:p>
            <a:pPr marL="457200" lvl="0" indent="-304800" algn="l" rtl="0">
              <a:spcBef>
                <a:spcPts val="0"/>
              </a:spcBef>
              <a:spcAft>
                <a:spcPts val="0"/>
              </a:spcAft>
              <a:buSzPts val="1200"/>
              <a:buAutoNum type="arabicPeriod"/>
            </a:pPr>
            <a:endParaRPr sz="1200"/>
          </a:p>
          <a:p>
            <a:pPr marL="457200" lvl="0" indent="-304800" algn="l" rtl="0">
              <a:spcBef>
                <a:spcPts val="0"/>
              </a:spcBef>
              <a:spcAft>
                <a:spcPts val="0"/>
              </a:spcAft>
              <a:buSzPts val="1200"/>
              <a:buAutoNum type="arabicPeriod"/>
            </a:pPr>
            <a:r>
              <a:rPr lang="en" sz="1200"/>
              <a:t>Create more space for turning or redesign to reduce rotational motion </a:t>
            </a:r>
            <a:endParaRPr sz="1200"/>
          </a:p>
          <a:p>
            <a:pPr marL="457200" lvl="0" indent="-304800" algn="l" rtl="0">
              <a:spcBef>
                <a:spcPts val="0"/>
              </a:spcBef>
              <a:spcAft>
                <a:spcPts val="0"/>
              </a:spcAft>
              <a:buSzPts val="1200"/>
              <a:buAutoNum type="arabicPeriod"/>
            </a:pPr>
            <a:endParaRPr sz="1200"/>
          </a:p>
          <a:p>
            <a:pPr marL="457200" lvl="0" indent="-304800" algn="l" rtl="0">
              <a:spcBef>
                <a:spcPts val="0"/>
              </a:spcBef>
              <a:spcAft>
                <a:spcPts val="0"/>
              </a:spcAft>
              <a:buSzPts val="1200"/>
              <a:buAutoNum type="arabicPeriod"/>
            </a:pPr>
            <a:endParaRPr sz="1200"/>
          </a:p>
        </p:txBody>
      </p:sp>
      <p:sp>
        <p:nvSpPr>
          <p:cNvPr id="942" name="Google Shape;942;p44"/>
          <p:cNvSpPr txBox="1"/>
          <p:nvPr/>
        </p:nvSpPr>
        <p:spPr>
          <a:xfrm>
            <a:off x="515925" y="1036025"/>
            <a:ext cx="356400" cy="2470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E980C0"/>
                </a:solidFill>
              </a:rPr>
              <a:t>1.</a:t>
            </a:r>
            <a:endParaRPr sz="1200" b="1">
              <a:solidFill>
                <a:srgbClr val="E980C0"/>
              </a:solidFill>
            </a:endParaRPr>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r>
              <a:rPr lang="en" sz="1200" b="1">
                <a:solidFill>
                  <a:srgbClr val="EA9999"/>
                </a:solidFill>
              </a:rPr>
              <a:t>2.</a:t>
            </a:r>
            <a:endParaRPr sz="1200" b="1">
              <a:solidFill>
                <a:srgbClr val="EA9999"/>
              </a:solidFill>
            </a:endParaRPr>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r>
              <a:rPr lang="en" sz="1200" b="1">
                <a:solidFill>
                  <a:srgbClr val="F6AB53"/>
                </a:solidFill>
              </a:rPr>
              <a:t>3.</a:t>
            </a:r>
            <a:endParaRPr sz="1200" b="1">
              <a:solidFill>
                <a:srgbClr val="F6AB53"/>
              </a:solidFill>
            </a:endParaRPr>
          </a:p>
          <a:p>
            <a:pPr marL="0" lvl="0" indent="0" algn="l" rtl="0">
              <a:spcBef>
                <a:spcPts val="0"/>
              </a:spcBef>
              <a:spcAft>
                <a:spcPts val="0"/>
              </a:spcAft>
              <a:buNone/>
            </a:pPr>
            <a:endParaRPr sz="1200" b="1"/>
          </a:p>
          <a:p>
            <a:pPr marL="0" lvl="0" indent="0" algn="l" rtl="0">
              <a:spcBef>
                <a:spcPts val="0"/>
              </a:spcBef>
              <a:spcAft>
                <a:spcPts val="0"/>
              </a:spcAft>
              <a:buNone/>
            </a:pPr>
            <a:endParaRPr sz="1200" b="1"/>
          </a:p>
          <a:p>
            <a:pPr marL="0" lvl="0" indent="0" algn="l" rtl="0">
              <a:spcBef>
                <a:spcPts val="0"/>
              </a:spcBef>
              <a:spcAft>
                <a:spcPts val="0"/>
              </a:spcAft>
              <a:buNone/>
            </a:pPr>
            <a:endParaRPr sz="1200" b="1">
              <a:solidFill>
                <a:srgbClr val="6D9EEB"/>
              </a:solidFill>
            </a:endParaRPr>
          </a:p>
          <a:p>
            <a:pPr marL="0" lvl="0" indent="0" algn="l" rtl="0">
              <a:spcBef>
                <a:spcPts val="0"/>
              </a:spcBef>
              <a:spcAft>
                <a:spcPts val="0"/>
              </a:spcAft>
              <a:buNone/>
            </a:pPr>
            <a:endParaRPr/>
          </a:p>
        </p:txBody>
      </p:sp>
      <p:pic>
        <p:nvPicPr>
          <p:cNvPr id="943" name="Google Shape;943;p44"/>
          <p:cNvPicPr preferRelativeResize="0"/>
          <p:nvPr/>
        </p:nvPicPr>
        <p:blipFill>
          <a:blip r:embed="rId3">
            <a:alphaModFix/>
          </a:blip>
          <a:stretch>
            <a:fillRect/>
          </a:stretch>
        </p:blipFill>
        <p:spPr>
          <a:xfrm>
            <a:off x="2041549" y="3981672"/>
            <a:ext cx="1524100" cy="872620"/>
          </a:xfrm>
          <a:prstGeom prst="rect">
            <a:avLst/>
          </a:prstGeom>
          <a:noFill/>
          <a:ln>
            <a:noFill/>
          </a:ln>
        </p:spPr>
      </p:pic>
      <p:pic>
        <p:nvPicPr>
          <p:cNvPr id="944" name="Google Shape;944;p44"/>
          <p:cNvPicPr preferRelativeResize="0"/>
          <p:nvPr/>
        </p:nvPicPr>
        <p:blipFill>
          <a:blip r:embed="rId4">
            <a:alphaModFix/>
          </a:blip>
          <a:stretch>
            <a:fillRect/>
          </a:stretch>
        </p:blipFill>
        <p:spPr>
          <a:xfrm>
            <a:off x="3771399" y="3981672"/>
            <a:ext cx="1524100" cy="872622"/>
          </a:xfrm>
          <a:prstGeom prst="rect">
            <a:avLst/>
          </a:prstGeom>
          <a:noFill/>
          <a:ln>
            <a:noFill/>
          </a:ln>
        </p:spPr>
      </p:pic>
      <p:pic>
        <p:nvPicPr>
          <p:cNvPr id="945" name="Google Shape;945;p44"/>
          <p:cNvPicPr preferRelativeResize="0"/>
          <p:nvPr/>
        </p:nvPicPr>
        <p:blipFill>
          <a:blip r:embed="rId5">
            <a:alphaModFix/>
          </a:blip>
          <a:stretch>
            <a:fillRect/>
          </a:stretch>
        </p:blipFill>
        <p:spPr>
          <a:xfrm>
            <a:off x="311700" y="3981672"/>
            <a:ext cx="1524100" cy="872602"/>
          </a:xfrm>
          <a:prstGeom prst="rect">
            <a:avLst/>
          </a:prstGeom>
          <a:noFill/>
          <a:ln>
            <a:noFill/>
          </a:ln>
        </p:spPr>
      </p:pic>
      <p:pic>
        <p:nvPicPr>
          <p:cNvPr id="946" name="Google Shape;946;p44"/>
          <p:cNvPicPr preferRelativeResize="0"/>
          <p:nvPr/>
        </p:nvPicPr>
        <p:blipFill>
          <a:blip r:embed="rId6">
            <a:alphaModFix/>
          </a:blip>
          <a:stretch>
            <a:fillRect/>
          </a:stretch>
        </p:blipFill>
        <p:spPr>
          <a:xfrm>
            <a:off x="5501247" y="3981672"/>
            <a:ext cx="1524075" cy="872606"/>
          </a:xfrm>
          <a:prstGeom prst="rect">
            <a:avLst/>
          </a:prstGeom>
          <a:noFill/>
          <a:ln>
            <a:noFill/>
          </a:ln>
        </p:spPr>
      </p:pic>
      <p:pic>
        <p:nvPicPr>
          <p:cNvPr id="947" name="Google Shape;947;p44"/>
          <p:cNvPicPr preferRelativeResize="0"/>
          <p:nvPr/>
        </p:nvPicPr>
        <p:blipFill>
          <a:blip r:embed="rId7">
            <a:alphaModFix/>
          </a:blip>
          <a:stretch>
            <a:fillRect/>
          </a:stretch>
        </p:blipFill>
        <p:spPr>
          <a:xfrm>
            <a:off x="7164725" y="3981672"/>
            <a:ext cx="1524100" cy="872608"/>
          </a:xfrm>
          <a:prstGeom prst="rect">
            <a:avLst/>
          </a:prstGeom>
          <a:noFill/>
          <a:ln>
            <a:noFill/>
          </a:ln>
        </p:spPr>
      </p:pic>
      <p:pic>
        <p:nvPicPr>
          <p:cNvPr id="948" name="Google Shape;948;p44"/>
          <p:cNvPicPr preferRelativeResize="0"/>
          <p:nvPr/>
        </p:nvPicPr>
        <p:blipFill>
          <a:blip r:embed="rId8">
            <a:alphaModFix/>
          </a:blip>
          <a:stretch>
            <a:fillRect/>
          </a:stretch>
        </p:blipFill>
        <p:spPr>
          <a:xfrm>
            <a:off x="3771400" y="1008875"/>
            <a:ext cx="4884175" cy="2751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1"/>
          <p:cNvPicPr preferRelativeResize="0"/>
          <p:nvPr/>
        </p:nvPicPr>
        <p:blipFill rotWithShape="1">
          <a:blip r:embed="rId3">
            <a:alphaModFix amt="62000"/>
          </a:blip>
          <a:srcRect l="6751" b="15654"/>
          <a:stretch/>
        </p:blipFill>
        <p:spPr>
          <a:xfrm>
            <a:off x="3143050" y="2671100"/>
            <a:ext cx="6087026" cy="3116750"/>
          </a:xfrm>
          <a:prstGeom prst="rect">
            <a:avLst/>
          </a:prstGeom>
          <a:noFill/>
          <a:ln>
            <a:noFill/>
          </a:ln>
        </p:spPr>
      </p:pic>
      <p:sp>
        <p:nvSpPr>
          <p:cNvPr id="128" name="Google Shape;128;p21"/>
          <p:cNvSpPr txBox="1">
            <a:spLocks noGrp="1"/>
          </p:cNvSpPr>
          <p:nvPr>
            <p:ph type="title"/>
          </p:nvPr>
        </p:nvSpPr>
        <p:spPr>
          <a:xfrm>
            <a:off x="311700" y="122195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Abstract</a:t>
            </a:r>
            <a:endParaRPr sz="1620">
              <a:solidFill>
                <a:srgbClr val="E06666"/>
              </a:solidFill>
              <a:latin typeface="Poppins SemiBold"/>
              <a:ea typeface="Poppins SemiBold"/>
              <a:cs typeface="Poppins SemiBold"/>
              <a:sym typeface="Poppins SemiBold"/>
            </a:endParaRPr>
          </a:p>
        </p:txBody>
      </p:sp>
      <p:sp>
        <p:nvSpPr>
          <p:cNvPr id="129" name="Google Shape;129;p21"/>
          <p:cNvSpPr txBox="1">
            <a:spLocks noGrp="1"/>
          </p:cNvSpPr>
          <p:nvPr>
            <p:ph type="title"/>
          </p:nvPr>
        </p:nvSpPr>
        <p:spPr>
          <a:xfrm>
            <a:off x="2353500" y="1728425"/>
            <a:ext cx="4616400" cy="1863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200">
                <a:latin typeface="Montserrat Medium"/>
                <a:ea typeface="Montserrat Medium"/>
                <a:cs typeface="Montserrat Medium"/>
                <a:sym typeface="Montserrat Medium"/>
              </a:rPr>
              <a:t>This study explores the systematic, quantitative analysis of motion in a given architectural space. It attempts to taxonomize human body motion, presenting a framework that can be built upon and layered to represent a wider context of determinants. </a:t>
            </a:r>
            <a:endParaRPr sz="2120">
              <a:solidFill>
                <a:srgbClr val="E06666"/>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45"/>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Real-time Trial</a:t>
            </a:r>
            <a:endParaRPr sz="1620">
              <a:solidFill>
                <a:srgbClr val="E06666"/>
              </a:solidFill>
              <a:latin typeface="Poppins SemiBold"/>
              <a:ea typeface="Poppins SemiBold"/>
              <a:cs typeface="Poppins SemiBold"/>
              <a:sym typeface="Poppins SemiBold"/>
            </a:endParaRPr>
          </a:p>
        </p:txBody>
      </p:sp>
      <p:sp>
        <p:nvSpPr>
          <p:cNvPr id="954" name="Google Shape;954;p45"/>
          <p:cNvSpPr txBox="1">
            <a:spLocks noGrp="1"/>
          </p:cNvSpPr>
          <p:nvPr>
            <p:ph type="title"/>
          </p:nvPr>
        </p:nvSpPr>
        <p:spPr>
          <a:xfrm>
            <a:off x="2260350" y="2315825"/>
            <a:ext cx="4623300" cy="65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en" sz="1929" b="1">
                <a:solidFill>
                  <a:srgbClr val="434343"/>
                </a:solidFill>
                <a:latin typeface="Poppins"/>
                <a:ea typeface="Poppins"/>
                <a:cs typeface="Poppins"/>
                <a:sym typeface="Poppins"/>
              </a:rPr>
              <a:t>https://tinyurl.com/elemot</a:t>
            </a:r>
            <a:endParaRPr sz="1929" b="1">
              <a:solidFill>
                <a:srgbClr val="434343"/>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46"/>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Limitations/Improvements</a:t>
            </a:r>
            <a:endParaRPr sz="1620">
              <a:solidFill>
                <a:srgbClr val="E06666"/>
              </a:solidFill>
              <a:latin typeface="Poppins SemiBold"/>
              <a:ea typeface="Poppins SemiBold"/>
              <a:cs typeface="Poppins SemiBold"/>
              <a:sym typeface="Poppins SemiBold"/>
            </a:endParaRPr>
          </a:p>
        </p:txBody>
      </p:sp>
      <p:pic>
        <p:nvPicPr>
          <p:cNvPr id="960" name="Google Shape;960;p46"/>
          <p:cNvPicPr preferRelativeResize="0"/>
          <p:nvPr/>
        </p:nvPicPr>
        <p:blipFill rotWithShape="1">
          <a:blip r:embed="rId3">
            <a:alphaModFix/>
          </a:blip>
          <a:srcRect/>
          <a:stretch/>
        </p:blipFill>
        <p:spPr>
          <a:xfrm>
            <a:off x="5750450" y="446400"/>
            <a:ext cx="2184375" cy="2184375"/>
          </a:xfrm>
          <a:prstGeom prst="rect">
            <a:avLst/>
          </a:prstGeom>
          <a:noFill/>
          <a:ln>
            <a:noFill/>
          </a:ln>
        </p:spPr>
      </p:pic>
      <p:sp>
        <p:nvSpPr>
          <p:cNvPr id="961" name="Google Shape;961;p46"/>
          <p:cNvSpPr txBox="1"/>
          <p:nvPr/>
        </p:nvSpPr>
        <p:spPr>
          <a:xfrm>
            <a:off x="523500" y="1166425"/>
            <a:ext cx="4201500" cy="3327300"/>
          </a:xfrm>
          <a:prstGeom prst="rect">
            <a:avLst/>
          </a:prstGeom>
          <a:noFill/>
          <a:ln>
            <a:noFill/>
          </a:ln>
        </p:spPr>
        <p:txBody>
          <a:bodyPr spcFirstLastPara="1" wrap="square" lIns="91425" tIns="91425" rIns="91425" bIns="91425" anchor="t" anchorCtr="0">
            <a:spAutoFit/>
          </a:bodyPr>
          <a:lstStyle/>
          <a:p>
            <a:pPr marL="457200" lvl="0" indent="-278765" algn="l" rtl="0">
              <a:lnSpc>
                <a:spcPct val="115000"/>
              </a:lnSpc>
              <a:spcBef>
                <a:spcPts val="0"/>
              </a:spcBef>
              <a:spcAft>
                <a:spcPts val="0"/>
              </a:spcAft>
              <a:buClr>
                <a:schemeClr val="dk1"/>
              </a:buClr>
              <a:buSzPts val="790"/>
              <a:buFont typeface="Montserrat"/>
              <a:buChar char="●"/>
            </a:pPr>
            <a:r>
              <a:rPr lang="en" sz="1300">
                <a:solidFill>
                  <a:schemeClr val="dk1"/>
                </a:solidFill>
                <a:latin typeface="Montserrat"/>
                <a:ea typeface="Montserrat"/>
                <a:cs typeface="Montserrat"/>
                <a:sym typeface="Montserrat"/>
              </a:rPr>
              <a:t>Limited to single person</a:t>
            </a:r>
            <a:endParaRPr sz="1300">
              <a:solidFill>
                <a:schemeClr val="dk1"/>
              </a:solidFill>
              <a:latin typeface="Montserrat"/>
              <a:ea typeface="Montserrat"/>
              <a:cs typeface="Montserrat"/>
              <a:sym typeface="Montserrat"/>
            </a:endParaRPr>
          </a:p>
          <a:p>
            <a:pPr marL="457200" lvl="0" indent="-278765" algn="l" rtl="0">
              <a:lnSpc>
                <a:spcPct val="115000"/>
              </a:lnSpc>
              <a:spcBef>
                <a:spcPts val="1000"/>
              </a:spcBef>
              <a:spcAft>
                <a:spcPts val="0"/>
              </a:spcAft>
              <a:buClr>
                <a:schemeClr val="dk1"/>
              </a:buClr>
              <a:buSzPts val="790"/>
              <a:buFont typeface="Montserrat"/>
              <a:buChar char="●"/>
            </a:pPr>
            <a:r>
              <a:rPr lang="en" sz="1300">
                <a:solidFill>
                  <a:schemeClr val="dk1"/>
                </a:solidFill>
                <a:latin typeface="Montserrat"/>
                <a:ea typeface="Montserrat"/>
                <a:cs typeface="Montserrat"/>
                <a:sym typeface="Montserrat"/>
              </a:rPr>
              <a:t>Only recording coordinates of shoulder centers </a:t>
            </a:r>
            <a:endParaRPr sz="1330">
              <a:solidFill>
                <a:srgbClr val="434343"/>
              </a:solidFill>
              <a:latin typeface="Montserrat"/>
              <a:ea typeface="Montserrat"/>
              <a:cs typeface="Montserrat"/>
              <a:sym typeface="Montserrat"/>
            </a:endParaRPr>
          </a:p>
          <a:p>
            <a:pPr marL="457200" lvl="0" indent="-278765" algn="l" rtl="0">
              <a:lnSpc>
                <a:spcPct val="115000"/>
              </a:lnSpc>
              <a:spcBef>
                <a:spcPts val="1000"/>
              </a:spcBef>
              <a:spcAft>
                <a:spcPts val="0"/>
              </a:spcAft>
              <a:buClr>
                <a:schemeClr val="dk1"/>
              </a:buClr>
              <a:buSzPts val="790"/>
              <a:buFont typeface="Montserrat"/>
              <a:buChar char="●"/>
            </a:pPr>
            <a:r>
              <a:rPr lang="en" sz="1300">
                <a:solidFill>
                  <a:schemeClr val="dk1"/>
                </a:solidFill>
                <a:latin typeface="Montserrat"/>
                <a:ea typeface="Montserrat"/>
                <a:cs typeface="Montserrat"/>
                <a:sym typeface="Montserrat"/>
              </a:rPr>
              <a:t>Accuracy dependent on the accuracy of poseNet </a:t>
            </a:r>
            <a:endParaRPr sz="1330">
              <a:solidFill>
                <a:srgbClr val="434343"/>
              </a:solidFill>
              <a:latin typeface="Montserrat"/>
              <a:ea typeface="Montserrat"/>
              <a:cs typeface="Montserrat"/>
              <a:sym typeface="Montserrat"/>
            </a:endParaRPr>
          </a:p>
          <a:p>
            <a:pPr marL="457200" lvl="0" indent="-278765" algn="l" rtl="0">
              <a:lnSpc>
                <a:spcPct val="115000"/>
              </a:lnSpc>
              <a:spcBef>
                <a:spcPts val="1000"/>
              </a:spcBef>
              <a:spcAft>
                <a:spcPts val="0"/>
              </a:spcAft>
              <a:buClr>
                <a:schemeClr val="dk1"/>
              </a:buClr>
              <a:buSzPts val="790"/>
              <a:buFont typeface="Montserrat"/>
              <a:buChar char="●"/>
            </a:pPr>
            <a:r>
              <a:rPr lang="en" sz="1300">
                <a:solidFill>
                  <a:schemeClr val="dk1"/>
                </a:solidFill>
                <a:latin typeface="Montserrat"/>
                <a:ea typeface="Montserrat"/>
                <a:cs typeface="Montserrat"/>
                <a:sym typeface="Montserrat"/>
              </a:rPr>
              <a:t>PoseNet detection frequency may depend on the computational power</a:t>
            </a:r>
            <a:endParaRPr sz="1330">
              <a:solidFill>
                <a:srgbClr val="434343"/>
              </a:solidFill>
              <a:latin typeface="Montserrat"/>
              <a:ea typeface="Montserrat"/>
              <a:cs typeface="Montserrat"/>
              <a:sym typeface="Montserrat"/>
            </a:endParaRPr>
          </a:p>
          <a:p>
            <a:pPr marL="457200" lvl="0" indent="-278765" algn="l" rtl="0">
              <a:lnSpc>
                <a:spcPct val="115000"/>
              </a:lnSpc>
              <a:spcBef>
                <a:spcPts val="1000"/>
              </a:spcBef>
              <a:spcAft>
                <a:spcPts val="0"/>
              </a:spcAft>
              <a:buClr>
                <a:schemeClr val="dk1"/>
              </a:buClr>
              <a:buSzPts val="790"/>
              <a:buFont typeface="Montserrat"/>
              <a:buChar char="●"/>
            </a:pPr>
            <a:r>
              <a:rPr lang="en" sz="1300">
                <a:solidFill>
                  <a:schemeClr val="dk1"/>
                </a:solidFill>
                <a:latin typeface="Montserrat"/>
                <a:ea typeface="Montserrat"/>
                <a:cs typeface="Montserrat"/>
                <a:sym typeface="Montserrat"/>
              </a:rPr>
              <a:t>PoseNet seems to lag after 120 seconds, reducing the frequency of pose detection</a:t>
            </a:r>
            <a:endParaRPr sz="1330">
              <a:solidFill>
                <a:srgbClr val="434343"/>
              </a:solidFill>
              <a:latin typeface="Montserrat"/>
              <a:ea typeface="Montserrat"/>
              <a:cs typeface="Montserrat"/>
              <a:sym typeface="Montserrat"/>
            </a:endParaRPr>
          </a:p>
          <a:p>
            <a:pPr marL="457200" lvl="0" indent="-278765" algn="l" rtl="0">
              <a:lnSpc>
                <a:spcPct val="115000"/>
              </a:lnSpc>
              <a:spcBef>
                <a:spcPts val="1000"/>
              </a:spcBef>
              <a:spcAft>
                <a:spcPts val="1000"/>
              </a:spcAft>
              <a:buClr>
                <a:schemeClr val="dk1"/>
              </a:buClr>
              <a:buSzPts val="790"/>
              <a:buFont typeface="Montserrat"/>
              <a:buChar char="●"/>
            </a:pPr>
            <a:r>
              <a:rPr lang="en" sz="1300">
                <a:solidFill>
                  <a:schemeClr val="dk1"/>
                </a:solidFill>
                <a:latin typeface="Montserrat"/>
                <a:ea typeface="Montserrat"/>
                <a:cs typeface="Montserrat"/>
                <a:sym typeface="Montserrat"/>
              </a:rPr>
              <a:t>Accuracy of pose estimation calculation method is yet to be evaluated</a:t>
            </a:r>
            <a:endParaRPr sz="1300">
              <a:latin typeface="Montserrat"/>
              <a:ea typeface="Montserrat"/>
              <a:cs typeface="Montserrat"/>
              <a:sym typeface="Montserrat"/>
            </a:endParaRPr>
          </a:p>
        </p:txBody>
      </p:sp>
      <p:pic>
        <p:nvPicPr>
          <p:cNvPr id="962" name="Google Shape;962;p46"/>
          <p:cNvPicPr preferRelativeResize="0"/>
          <p:nvPr/>
        </p:nvPicPr>
        <p:blipFill>
          <a:blip r:embed="rId4">
            <a:alphaModFix/>
          </a:blip>
          <a:stretch>
            <a:fillRect/>
          </a:stretch>
        </p:blipFill>
        <p:spPr>
          <a:xfrm>
            <a:off x="5822780" y="2679932"/>
            <a:ext cx="2112045" cy="21120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7"/>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Other Applications</a:t>
            </a:r>
            <a:endParaRPr sz="1620">
              <a:solidFill>
                <a:srgbClr val="E06666"/>
              </a:solidFill>
              <a:latin typeface="Poppins SemiBold"/>
              <a:ea typeface="Poppins SemiBold"/>
              <a:cs typeface="Poppins SemiBold"/>
              <a:sym typeface="Poppins SemiBold"/>
            </a:endParaRPr>
          </a:p>
        </p:txBody>
      </p:sp>
      <p:sp>
        <p:nvSpPr>
          <p:cNvPr id="968" name="Google Shape;968;p47"/>
          <p:cNvSpPr txBox="1">
            <a:spLocks noGrp="1"/>
          </p:cNvSpPr>
          <p:nvPr>
            <p:ph type="title"/>
          </p:nvPr>
        </p:nvSpPr>
        <p:spPr>
          <a:xfrm>
            <a:off x="440975" y="1263000"/>
            <a:ext cx="8085600" cy="3615900"/>
          </a:xfrm>
          <a:prstGeom prst="rect">
            <a:avLst/>
          </a:prstGeom>
        </p:spPr>
        <p:txBody>
          <a:bodyPr spcFirstLastPara="1" wrap="square" lIns="91425" tIns="91425" rIns="91425" bIns="91425" anchor="t" anchorCtr="0">
            <a:noAutofit/>
          </a:bodyPr>
          <a:lstStyle/>
          <a:p>
            <a:pPr marL="457200" lvl="0" indent="-278765" algn="l" rtl="0">
              <a:lnSpc>
                <a:spcPct val="115000"/>
              </a:lnSpc>
              <a:spcBef>
                <a:spcPts val="1200"/>
              </a:spcBef>
              <a:spcAft>
                <a:spcPts val="0"/>
              </a:spcAft>
              <a:buSzPts val="790"/>
              <a:buFont typeface="Montserrat"/>
              <a:buChar char="●"/>
            </a:pPr>
            <a:r>
              <a:rPr lang="en" sz="1330" b="1">
                <a:solidFill>
                  <a:srgbClr val="434343"/>
                </a:solidFill>
                <a:latin typeface="Montserrat"/>
                <a:ea typeface="Montserrat"/>
                <a:cs typeface="Montserrat"/>
                <a:sym typeface="Montserrat"/>
              </a:rPr>
              <a:t>Ergonomics &amp; Behavioral Biometrics </a:t>
            </a:r>
            <a:r>
              <a:rPr lang="en" sz="1330">
                <a:solidFill>
                  <a:srgbClr val="434343"/>
                </a:solidFill>
                <a:latin typeface="Montserrat"/>
                <a:ea typeface="Montserrat"/>
                <a:cs typeface="Montserrat"/>
                <a:sym typeface="Montserrat"/>
              </a:rPr>
              <a:t>- User and product research</a:t>
            </a:r>
            <a:endParaRPr sz="1330">
              <a:solidFill>
                <a:srgbClr val="434343"/>
              </a:solidFill>
              <a:latin typeface="Montserrat"/>
              <a:ea typeface="Montserrat"/>
              <a:cs typeface="Montserrat"/>
              <a:sym typeface="Montserrat"/>
            </a:endParaRPr>
          </a:p>
          <a:p>
            <a:pPr marL="457200" lvl="0" indent="-278765" algn="l" rtl="0">
              <a:lnSpc>
                <a:spcPct val="115000"/>
              </a:lnSpc>
              <a:spcBef>
                <a:spcPts val="1000"/>
              </a:spcBef>
              <a:spcAft>
                <a:spcPts val="0"/>
              </a:spcAft>
              <a:buSzPts val="790"/>
              <a:buFont typeface="Montserrat"/>
              <a:buChar char="●"/>
            </a:pPr>
            <a:r>
              <a:rPr lang="en" sz="1330" b="1">
                <a:solidFill>
                  <a:srgbClr val="434343"/>
                </a:solidFill>
                <a:latin typeface="Montserrat"/>
                <a:ea typeface="Montserrat"/>
                <a:cs typeface="Montserrat"/>
                <a:sym typeface="Montserrat"/>
              </a:rPr>
              <a:t>Gaming, VR and HCI</a:t>
            </a:r>
            <a:r>
              <a:rPr lang="en" sz="1330">
                <a:solidFill>
                  <a:srgbClr val="434343"/>
                </a:solidFill>
                <a:latin typeface="Montserrat"/>
                <a:ea typeface="Montserrat"/>
                <a:cs typeface="Montserrat"/>
                <a:sym typeface="Montserrat"/>
              </a:rPr>
              <a:t> - enables user to control and command with actions without needing to use a physical interface</a:t>
            </a:r>
            <a:endParaRPr sz="1330">
              <a:solidFill>
                <a:srgbClr val="434343"/>
              </a:solidFill>
              <a:latin typeface="Montserrat"/>
              <a:ea typeface="Montserrat"/>
              <a:cs typeface="Montserrat"/>
              <a:sym typeface="Montserrat"/>
            </a:endParaRPr>
          </a:p>
          <a:p>
            <a:pPr marL="457200" lvl="0" indent="-278765" algn="l" rtl="0">
              <a:lnSpc>
                <a:spcPct val="115000"/>
              </a:lnSpc>
              <a:spcBef>
                <a:spcPts val="1000"/>
              </a:spcBef>
              <a:spcAft>
                <a:spcPts val="0"/>
              </a:spcAft>
              <a:buSzPts val="790"/>
              <a:buFont typeface="Montserrat"/>
              <a:buChar char="●"/>
            </a:pPr>
            <a:r>
              <a:rPr lang="en" sz="1330" b="1">
                <a:solidFill>
                  <a:srgbClr val="434343"/>
                </a:solidFill>
                <a:latin typeface="Montserrat"/>
                <a:ea typeface="Montserrat"/>
                <a:cs typeface="Montserrat"/>
                <a:sym typeface="Montserrat"/>
              </a:rPr>
              <a:t>Physical Therapy </a:t>
            </a:r>
            <a:r>
              <a:rPr lang="en" sz="1330">
                <a:solidFill>
                  <a:srgbClr val="434343"/>
                </a:solidFill>
                <a:latin typeface="Montserrat"/>
                <a:ea typeface="Montserrat"/>
                <a:cs typeface="Montserrat"/>
                <a:sym typeface="Montserrat"/>
              </a:rPr>
              <a:t>- Detecting changes and improvements in movement injuries</a:t>
            </a:r>
            <a:endParaRPr sz="1330">
              <a:solidFill>
                <a:srgbClr val="434343"/>
              </a:solidFill>
              <a:latin typeface="Montserrat"/>
              <a:ea typeface="Montserrat"/>
              <a:cs typeface="Montserrat"/>
              <a:sym typeface="Montserrat"/>
            </a:endParaRPr>
          </a:p>
          <a:p>
            <a:pPr marL="457200" lvl="0" indent="-278765" algn="l" rtl="0">
              <a:lnSpc>
                <a:spcPct val="115000"/>
              </a:lnSpc>
              <a:spcBef>
                <a:spcPts val="1000"/>
              </a:spcBef>
              <a:spcAft>
                <a:spcPts val="0"/>
              </a:spcAft>
              <a:buSzPts val="790"/>
              <a:buFont typeface="Montserrat"/>
              <a:buChar char="●"/>
            </a:pPr>
            <a:r>
              <a:rPr lang="en" sz="1330" b="1">
                <a:solidFill>
                  <a:srgbClr val="434343"/>
                </a:solidFill>
                <a:latin typeface="Montserrat"/>
                <a:ea typeface="Montserrat"/>
                <a:cs typeface="Montserrat"/>
                <a:sym typeface="Montserrat"/>
              </a:rPr>
              <a:t>Sports</a:t>
            </a:r>
            <a:r>
              <a:rPr lang="en" sz="1330">
                <a:solidFill>
                  <a:srgbClr val="434343"/>
                </a:solidFill>
                <a:latin typeface="Montserrat"/>
                <a:ea typeface="Montserrat"/>
                <a:cs typeface="Montserrat"/>
                <a:sym typeface="Montserrat"/>
              </a:rPr>
              <a:t> - Motion and Performance analysis for athletes</a:t>
            </a:r>
            <a:endParaRPr sz="1330">
              <a:solidFill>
                <a:srgbClr val="434343"/>
              </a:solidFill>
              <a:latin typeface="Montserrat"/>
              <a:ea typeface="Montserrat"/>
              <a:cs typeface="Montserrat"/>
              <a:sym typeface="Montserrat"/>
            </a:endParaRPr>
          </a:p>
          <a:p>
            <a:pPr marL="457200" lvl="0" indent="-278765" algn="l" rtl="0">
              <a:lnSpc>
                <a:spcPct val="115000"/>
              </a:lnSpc>
              <a:spcBef>
                <a:spcPts val="1000"/>
              </a:spcBef>
              <a:spcAft>
                <a:spcPts val="0"/>
              </a:spcAft>
              <a:buSzPts val="790"/>
              <a:buFont typeface="Montserrat"/>
              <a:buChar char="●"/>
            </a:pPr>
            <a:r>
              <a:rPr lang="en" sz="1330" b="1">
                <a:solidFill>
                  <a:srgbClr val="434343"/>
                </a:solidFill>
                <a:latin typeface="Montserrat"/>
                <a:ea typeface="Montserrat"/>
                <a:cs typeface="Montserrat"/>
                <a:sym typeface="Montserrat"/>
              </a:rPr>
              <a:t>Robotics</a:t>
            </a:r>
            <a:r>
              <a:rPr lang="en" sz="1330">
                <a:solidFill>
                  <a:srgbClr val="434343"/>
                </a:solidFill>
                <a:latin typeface="Montserrat"/>
                <a:ea typeface="Montserrat"/>
                <a:cs typeface="Montserrat"/>
                <a:sym typeface="Montserrat"/>
              </a:rPr>
              <a:t> - Learning and Response</a:t>
            </a:r>
            <a:endParaRPr sz="1330">
              <a:solidFill>
                <a:srgbClr val="434343"/>
              </a:solidFill>
              <a:latin typeface="Montserrat"/>
              <a:ea typeface="Montserrat"/>
              <a:cs typeface="Montserrat"/>
              <a:sym typeface="Montserrat"/>
            </a:endParaRPr>
          </a:p>
          <a:p>
            <a:pPr marL="457200" lvl="0" indent="-278765" algn="l" rtl="0">
              <a:lnSpc>
                <a:spcPct val="115000"/>
              </a:lnSpc>
              <a:spcBef>
                <a:spcPts val="1000"/>
              </a:spcBef>
              <a:spcAft>
                <a:spcPts val="0"/>
              </a:spcAft>
              <a:buSzPts val="790"/>
              <a:buFont typeface="Montserrat"/>
              <a:buChar char="●"/>
            </a:pPr>
            <a:r>
              <a:rPr lang="en" sz="1330" b="1">
                <a:solidFill>
                  <a:srgbClr val="434343"/>
                </a:solidFill>
                <a:latin typeface="Montserrat"/>
                <a:ea typeface="Montserrat"/>
                <a:cs typeface="Montserrat"/>
                <a:sym typeface="Montserrat"/>
              </a:rPr>
              <a:t>Ambient Assisted Living</a:t>
            </a:r>
            <a:r>
              <a:rPr lang="en" sz="1330">
                <a:solidFill>
                  <a:srgbClr val="434343"/>
                </a:solidFill>
                <a:latin typeface="Montserrat"/>
                <a:ea typeface="Montserrat"/>
                <a:cs typeface="Montserrat"/>
                <a:sym typeface="Montserrat"/>
              </a:rPr>
              <a:t> - Emergency and fall detection</a:t>
            </a:r>
            <a:endParaRPr sz="1330">
              <a:solidFill>
                <a:srgbClr val="434343"/>
              </a:solidFill>
              <a:latin typeface="Montserrat"/>
              <a:ea typeface="Montserrat"/>
              <a:cs typeface="Montserrat"/>
              <a:sym typeface="Montserrat"/>
            </a:endParaRPr>
          </a:p>
          <a:p>
            <a:pPr marL="457200" lvl="0" indent="-278765" algn="l" rtl="0">
              <a:lnSpc>
                <a:spcPct val="115000"/>
              </a:lnSpc>
              <a:spcBef>
                <a:spcPts val="1200"/>
              </a:spcBef>
              <a:spcAft>
                <a:spcPts val="0"/>
              </a:spcAft>
              <a:buSzPts val="790"/>
              <a:buFont typeface="Montserrat"/>
              <a:buChar char="●"/>
            </a:pPr>
            <a:r>
              <a:rPr lang="en" sz="1330" b="1">
                <a:solidFill>
                  <a:srgbClr val="434343"/>
                </a:solidFill>
                <a:latin typeface="Montserrat"/>
                <a:ea typeface="Montserrat"/>
                <a:cs typeface="Montserrat"/>
                <a:sym typeface="Montserrat"/>
              </a:rPr>
              <a:t>Autonomous Driver Vision</a:t>
            </a:r>
            <a:r>
              <a:rPr lang="en" sz="1330">
                <a:solidFill>
                  <a:srgbClr val="434343"/>
                </a:solidFill>
                <a:latin typeface="Montserrat"/>
                <a:ea typeface="Montserrat"/>
                <a:cs typeface="Montserrat"/>
                <a:sym typeface="Montserrat"/>
              </a:rPr>
              <a:t> - Pedestrian action detection </a:t>
            </a:r>
            <a:endParaRPr sz="1330">
              <a:solidFill>
                <a:srgbClr val="434343"/>
              </a:solidFill>
              <a:latin typeface="Montserrat"/>
              <a:ea typeface="Montserrat"/>
              <a:cs typeface="Montserrat"/>
              <a:sym typeface="Montserrat"/>
            </a:endParaRPr>
          </a:p>
          <a:p>
            <a:pPr marL="0" lvl="0" indent="0" algn="l" rtl="0">
              <a:lnSpc>
                <a:spcPct val="115000"/>
              </a:lnSpc>
              <a:spcBef>
                <a:spcPts val="1000"/>
              </a:spcBef>
              <a:spcAft>
                <a:spcPts val="1000"/>
              </a:spcAft>
              <a:buSzPts val="891"/>
              <a:buNone/>
            </a:pPr>
            <a:endParaRPr sz="1330">
              <a:solidFill>
                <a:srgbClr val="434343"/>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8"/>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720">
                <a:solidFill>
                  <a:srgbClr val="E06666"/>
                </a:solidFill>
                <a:latin typeface="Poppins SemiBold"/>
                <a:ea typeface="Poppins SemiBold"/>
                <a:cs typeface="Poppins SemiBold"/>
                <a:sym typeface="Poppins SemiBold"/>
              </a:rPr>
              <a:t>THANK YOU!</a:t>
            </a:r>
            <a:endParaRPr sz="1720">
              <a:solidFill>
                <a:srgbClr val="E06666"/>
              </a:solidFill>
              <a:latin typeface="Poppins SemiBold"/>
              <a:ea typeface="Poppins SemiBold"/>
              <a:cs typeface="Poppins SemiBold"/>
              <a:sym typeface="Poppins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49"/>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720" dirty="0">
                <a:solidFill>
                  <a:srgbClr val="E06666"/>
                </a:solidFill>
                <a:latin typeface="Poppins SemiBold"/>
                <a:ea typeface="Poppins SemiBold"/>
                <a:cs typeface="Poppins SemiBold"/>
                <a:sym typeface="Poppins SemiBold"/>
              </a:rPr>
              <a:t>Appendix</a:t>
            </a:r>
            <a:endParaRPr sz="1720" dirty="0">
              <a:solidFill>
                <a:srgbClr val="E06666"/>
              </a:solidFill>
              <a:latin typeface="Poppins SemiBold"/>
              <a:ea typeface="Poppins SemiBold"/>
              <a:cs typeface="Poppins SemiBold"/>
              <a:sym typeface="Poppins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pic>
        <p:nvPicPr>
          <p:cNvPr id="983" name="Google Shape;983;p50"/>
          <p:cNvPicPr preferRelativeResize="0"/>
          <p:nvPr/>
        </p:nvPicPr>
        <p:blipFill rotWithShape="1">
          <a:blip r:embed="rId3">
            <a:alphaModFix/>
          </a:blip>
          <a:srcRect l="5420" r="2072"/>
          <a:stretch/>
        </p:blipFill>
        <p:spPr>
          <a:xfrm>
            <a:off x="1989625" y="1260675"/>
            <a:ext cx="6456476" cy="1219549"/>
          </a:xfrm>
          <a:prstGeom prst="rect">
            <a:avLst/>
          </a:prstGeom>
          <a:noFill/>
          <a:ln>
            <a:noFill/>
          </a:ln>
        </p:spPr>
      </p:pic>
      <p:pic>
        <p:nvPicPr>
          <p:cNvPr id="984" name="Google Shape;984;p50"/>
          <p:cNvPicPr preferRelativeResize="0"/>
          <p:nvPr/>
        </p:nvPicPr>
        <p:blipFill rotWithShape="1">
          <a:blip r:embed="rId4">
            <a:alphaModFix/>
          </a:blip>
          <a:srcRect l="6367"/>
          <a:stretch/>
        </p:blipFill>
        <p:spPr>
          <a:xfrm>
            <a:off x="2022070" y="2838921"/>
            <a:ext cx="6456480" cy="1713329"/>
          </a:xfrm>
          <a:prstGeom prst="rect">
            <a:avLst/>
          </a:prstGeom>
          <a:noFill/>
          <a:ln>
            <a:noFill/>
          </a:ln>
        </p:spPr>
      </p:pic>
      <p:sp>
        <p:nvSpPr>
          <p:cNvPr id="985" name="Google Shape;985;p50"/>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720">
                <a:solidFill>
                  <a:srgbClr val="E06666"/>
                </a:solidFill>
                <a:latin typeface="Poppins SemiBold"/>
                <a:ea typeface="Poppins SemiBold"/>
                <a:cs typeface="Poppins SemiBold"/>
                <a:sym typeface="Poppins SemiBold"/>
              </a:rPr>
              <a:t>Initial Observations</a:t>
            </a:r>
            <a:endParaRPr sz="1720">
              <a:solidFill>
                <a:srgbClr val="E06666"/>
              </a:solidFill>
              <a:latin typeface="Poppins SemiBold"/>
              <a:ea typeface="Poppins SemiBold"/>
              <a:cs typeface="Poppins SemiBold"/>
              <a:sym typeface="Poppins SemiBold"/>
            </a:endParaRPr>
          </a:p>
        </p:txBody>
      </p:sp>
      <p:pic>
        <p:nvPicPr>
          <p:cNvPr id="986" name="Google Shape;986;p50"/>
          <p:cNvPicPr preferRelativeResize="0"/>
          <p:nvPr/>
        </p:nvPicPr>
        <p:blipFill rotWithShape="1">
          <a:blip r:embed="rId5">
            <a:alphaModFix/>
          </a:blip>
          <a:srcRect l="17417" r="26828"/>
          <a:stretch/>
        </p:blipFill>
        <p:spPr>
          <a:xfrm>
            <a:off x="482900" y="1273200"/>
            <a:ext cx="1317627" cy="1384635"/>
          </a:xfrm>
          <a:prstGeom prst="rect">
            <a:avLst/>
          </a:prstGeom>
          <a:noFill/>
          <a:ln>
            <a:noFill/>
          </a:ln>
        </p:spPr>
      </p:pic>
      <p:pic>
        <p:nvPicPr>
          <p:cNvPr id="987" name="Google Shape;987;p50"/>
          <p:cNvPicPr preferRelativeResize="0"/>
          <p:nvPr/>
        </p:nvPicPr>
        <p:blipFill rotWithShape="1">
          <a:blip r:embed="rId6">
            <a:alphaModFix/>
          </a:blip>
          <a:srcRect l="1498" t="23377" r="1836" b="30891"/>
          <a:stretch/>
        </p:blipFill>
        <p:spPr>
          <a:xfrm rot="-5400000">
            <a:off x="498196" y="2900494"/>
            <a:ext cx="1287035" cy="13176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p:nvPr/>
        </p:nvSpPr>
        <p:spPr>
          <a:xfrm>
            <a:off x="1118525" y="2394400"/>
            <a:ext cx="1765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Montserrat SemiBold"/>
                <a:ea typeface="Montserrat SemiBold"/>
                <a:cs typeface="Montserrat SemiBold"/>
                <a:sym typeface="Montserrat SemiBold"/>
              </a:rPr>
              <a:t>Gather Data</a:t>
            </a:r>
            <a:endParaRPr sz="1100">
              <a:latin typeface="Montserrat SemiBold"/>
              <a:ea typeface="Montserrat SemiBold"/>
              <a:cs typeface="Montserrat SemiBold"/>
              <a:sym typeface="Montserrat SemiBold"/>
            </a:endParaRPr>
          </a:p>
        </p:txBody>
      </p:sp>
      <p:sp>
        <p:nvSpPr>
          <p:cNvPr id="135" name="Google Shape;135;p22"/>
          <p:cNvSpPr txBox="1"/>
          <p:nvPr/>
        </p:nvSpPr>
        <p:spPr>
          <a:xfrm>
            <a:off x="3267313" y="2394400"/>
            <a:ext cx="1082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Montserrat SemiBold"/>
                <a:ea typeface="Montserrat SemiBold"/>
                <a:cs typeface="Montserrat SemiBold"/>
                <a:sym typeface="Montserrat SemiBold"/>
              </a:rPr>
              <a:t>Literature &amp; Observation</a:t>
            </a:r>
            <a:endParaRPr sz="1100">
              <a:latin typeface="Montserrat SemiBold"/>
              <a:ea typeface="Montserrat SemiBold"/>
              <a:cs typeface="Montserrat SemiBold"/>
              <a:sym typeface="Montserrat SemiBold"/>
            </a:endParaRPr>
          </a:p>
        </p:txBody>
      </p:sp>
      <p:sp>
        <p:nvSpPr>
          <p:cNvPr id="136" name="Google Shape;136;p22"/>
          <p:cNvSpPr txBox="1"/>
          <p:nvPr/>
        </p:nvSpPr>
        <p:spPr>
          <a:xfrm>
            <a:off x="4777175" y="2394400"/>
            <a:ext cx="1345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Montserrat SemiBold"/>
                <a:ea typeface="Montserrat SemiBold"/>
                <a:cs typeface="Montserrat SemiBold"/>
                <a:sym typeface="Montserrat SemiBold"/>
              </a:rPr>
              <a:t>Analyze</a:t>
            </a:r>
            <a:endParaRPr sz="1100">
              <a:latin typeface="Montserrat SemiBold"/>
              <a:ea typeface="Montserrat SemiBold"/>
              <a:cs typeface="Montserrat SemiBold"/>
              <a:sym typeface="Montserrat SemiBold"/>
            </a:endParaRPr>
          </a:p>
        </p:txBody>
      </p:sp>
      <p:sp>
        <p:nvSpPr>
          <p:cNvPr id="137" name="Google Shape;137;p22"/>
          <p:cNvSpPr txBox="1"/>
          <p:nvPr/>
        </p:nvSpPr>
        <p:spPr>
          <a:xfrm>
            <a:off x="6505300" y="2394400"/>
            <a:ext cx="1345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Montserrat SemiBold"/>
                <a:ea typeface="Montserrat SemiBold"/>
                <a:cs typeface="Montserrat SemiBold"/>
                <a:sym typeface="Montserrat SemiBold"/>
              </a:rPr>
              <a:t>Reflect</a:t>
            </a:r>
            <a:endParaRPr sz="1100">
              <a:latin typeface="Montserrat SemiBold"/>
              <a:ea typeface="Montserrat SemiBold"/>
              <a:cs typeface="Montserrat SemiBold"/>
              <a:sym typeface="Montserrat SemiBold"/>
            </a:endParaRPr>
          </a:p>
        </p:txBody>
      </p:sp>
      <p:sp>
        <p:nvSpPr>
          <p:cNvPr id="138" name="Google Shape;138;p22"/>
          <p:cNvSpPr txBox="1"/>
          <p:nvPr/>
        </p:nvSpPr>
        <p:spPr>
          <a:xfrm>
            <a:off x="1174975" y="2675850"/>
            <a:ext cx="1627800" cy="59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800">
                <a:solidFill>
                  <a:srgbClr val="6A6A6A"/>
                </a:solidFill>
                <a:latin typeface="Montserrat"/>
                <a:ea typeface="Montserrat"/>
                <a:cs typeface="Montserrat"/>
                <a:sym typeface="Montserrat"/>
              </a:rPr>
              <a:t>Record activities in a certain space with a positioned Video Camera</a:t>
            </a:r>
            <a:endParaRPr sz="800">
              <a:solidFill>
                <a:srgbClr val="6A6A6A"/>
              </a:solidFill>
              <a:latin typeface="Montserrat"/>
              <a:ea typeface="Montserrat"/>
              <a:cs typeface="Montserrat"/>
              <a:sym typeface="Montserrat"/>
            </a:endParaRPr>
          </a:p>
        </p:txBody>
      </p:sp>
      <p:sp>
        <p:nvSpPr>
          <p:cNvPr id="139" name="Google Shape;139;p22"/>
          <p:cNvSpPr txBox="1"/>
          <p:nvPr/>
        </p:nvSpPr>
        <p:spPr>
          <a:xfrm>
            <a:off x="3063438" y="2824600"/>
            <a:ext cx="1483500" cy="59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800">
                <a:solidFill>
                  <a:srgbClr val="6A6A6A"/>
                </a:solidFill>
                <a:latin typeface="Montserrat"/>
                <a:ea typeface="Montserrat"/>
                <a:cs typeface="Montserrat"/>
                <a:sym typeface="Montserrat"/>
              </a:rPr>
              <a:t>Transcribe movements manually and categorize into logical structure</a:t>
            </a:r>
            <a:endParaRPr sz="800">
              <a:solidFill>
                <a:srgbClr val="6A6A6A"/>
              </a:solidFill>
              <a:latin typeface="Montserrat"/>
              <a:ea typeface="Montserrat"/>
              <a:cs typeface="Montserrat"/>
              <a:sym typeface="Montserrat"/>
            </a:endParaRPr>
          </a:p>
        </p:txBody>
      </p:sp>
      <p:sp>
        <p:nvSpPr>
          <p:cNvPr id="140" name="Google Shape;140;p22"/>
          <p:cNvSpPr txBox="1"/>
          <p:nvPr/>
        </p:nvSpPr>
        <p:spPr>
          <a:xfrm>
            <a:off x="4708175" y="2675850"/>
            <a:ext cx="1483500" cy="73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800">
                <a:solidFill>
                  <a:srgbClr val="6A6A6A"/>
                </a:solidFill>
                <a:latin typeface="Montserrat"/>
                <a:ea typeface="Montserrat"/>
                <a:cs typeface="Montserrat"/>
                <a:sym typeface="Montserrat"/>
              </a:rPr>
              <a:t>Apply data structure learnings and use ML tools to attempt to detect movement types</a:t>
            </a:r>
            <a:endParaRPr sz="800">
              <a:solidFill>
                <a:srgbClr val="6A6A6A"/>
              </a:solidFill>
              <a:latin typeface="Montserrat"/>
              <a:ea typeface="Montserrat"/>
              <a:cs typeface="Montserrat"/>
              <a:sym typeface="Montserrat"/>
            </a:endParaRPr>
          </a:p>
        </p:txBody>
      </p:sp>
      <p:sp>
        <p:nvSpPr>
          <p:cNvPr id="141" name="Google Shape;141;p22"/>
          <p:cNvSpPr txBox="1"/>
          <p:nvPr/>
        </p:nvSpPr>
        <p:spPr>
          <a:xfrm>
            <a:off x="6436300" y="2675850"/>
            <a:ext cx="1483500" cy="59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800">
                <a:solidFill>
                  <a:srgbClr val="6A6A6A"/>
                </a:solidFill>
                <a:latin typeface="Montserrat"/>
                <a:ea typeface="Montserrat"/>
                <a:cs typeface="Montserrat"/>
                <a:sym typeface="Montserrat"/>
              </a:rPr>
              <a:t>Reflect on framework and make adjustments where necessary</a:t>
            </a:r>
            <a:endParaRPr sz="800">
              <a:solidFill>
                <a:srgbClr val="6A6A6A"/>
              </a:solidFill>
              <a:latin typeface="Montserrat"/>
              <a:ea typeface="Montserrat"/>
              <a:cs typeface="Montserrat"/>
              <a:sym typeface="Montserrat"/>
            </a:endParaRPr>
          </a:p>
        </p:txBody>
      </p:sp>
      <p:pic>
        <p:nvPicPr>
          <p:cNvPr id="142" name="Google Shape;142;p22"/>
          <p:cNvPicPr preferRelativeResize="0"/>
          <p:nvPr/>
        </p:nvPicPr>
        <p:blipFill rotWithShape="1">
          <a:blip r:embed="rId3">
            <a:alphaModFix/>
          </a:blip>
          <a:srcRect b="16043"/>
          <a:stretch/>
        </p:blipFill>
        <p:spPr>
          <a:xfrm>
            <a:off x="4930525" y="1482563"/>
            <a:ext cx="1038825" cy="872160"/>
          </a:xfrm>
          <a:prstGeom prst="rect">
            <a:avLst/>
          </a:prstGeom>
          <a:noFill/>
          <a:ln>
            <a:noFill/>
          </a:ln>
        </p:spPr>
      </p:pic>
      <p:pic>
        <p:nvPicPr>
          <p:cNvPr id="143" name="Google Shape;143;p22"/>
          <p:cNvPicPr preferRelativeResize="0"/>
          <p:nvPr/>
        </p:nvPicPr>
        <p:blipFill rotWithShape="1">
          <a:blip r:embed="rId4">
            <a:alphaModFix/>
          </a:blip>
          <a:srcRect b="28129"/>
          <a:stretch/>
        </p:blipFill>
        <p:spPr>
          <a:xfrm>
            <a:off x="6721947" y="1667075"/>
            <a:ext cx="912203" cy="655574"/>
          </a:xfrm>
          <a:prstGeom prst="rect">
            <a:avLst/>
          </a:prstGeom>
          <a:noFill/>
          <a:ln>
            <a:noFill/>
          </a:ln>
        </p:spPr>
      </p:pic>
      <p:pic>
        <p:nvPicPr>
          <p:cNvPr id="144" name="Google Shape;144;p22"/>
          <p:cNvPicPr preferRelativeResize="0"/>
          <p:nvPr/>
        </p:nvPicPr>
        <p:blipFill rotWithShape="1">
          <a:blip r:embed="rId5">
            <a:alphaModFix/>
          </a:blip>
          <a:srcRect b="18340"/>
          <a:stretch/>
        </p:blipFill>
        <p:spPr>
          <a:xfrm>
            <a:off x="1625600" y="1697050"/>
            <a:ext cx="751338" cy="613550"/>
          </a:xfrm>
          <a:prstGeom prst="rect">
            <a:avLst/>
          </a:prstGeom>
          <a:noFill/>
          <a:ln>
            <a:noFill/>
          </a:ln>
        </p:spPr>
      </p:pic>
      <p:pic>
        <p:nvPicPr>
          <p:cNvPr id="145" name="Google Shape;145;p22"/>
          <p:cNvPicPr preferRelativeResize="0"/>
          <p:nvPr/>
        </p:nvPicPr>
        <p:blipFill rotWithShape="1">
          <a:blip r:embed="rId6">
            <a:alphaModFix/>
          </a:blip>
          <a:srcRect b="23277"/>
          <a:stretch/>
        </p:blipFill>
        <p:spPr>
          <a:xfrm>
            <a:off x="3381262" y="1676038"/>
            <a:ext cx="854525" cy="655574"/>
          </a:xfrm>
          <a:prstGeom prst="rect">
            <a:avLst/>
          </a:prstGeom>
          <a:noFill/>
          <a:ln>
            <a:noFill/>
          </a:ln>
        </p:spPr>
      </p:pic>
      <p:sp>
        <p:nvSpPr>
          <p:cNvPr id="146" name="Google Shape;146;p22"/>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Method</a:t>
            </a:r>
            <a:endParaRPr sz="1620">
              <a:solidFill>
                <a:srgbClr val="E06666"/>
              </a:solidFill>
              <a:latin typeface="Poppins SemiBold"/>
              <a:ea typeface="Poppins SemiBold"/>
              <a:cs typeface="Poppins SemiBold"/>
              <a:sym typeface="Poppins SemiBold"/>
            </a:endParaRPr>
          </a:p>
        </p:txBody>
      </p:sp>
      <p:cxnSp>
        <p:nvCxnSpPr>
          <p:cNvPr id="147" name="Google Shape;147;p22"/>
          <p:cNvCxnSpPr>
            <a:stCxn id="143" idx="0"/>
            <a:endCxn id="144" idx="0"/>
          </p:cNvCxnSpPr>
          <p:nvPr/>
        </p:nvCxnSpPr>
        <p:spPr>
          <a:xfrm rot="5400000">
            <a:off x="4574648" y="-906325"/>
            <a:ext cx="30000" cy="5176800"/>
          </a:xfrm>
          <a:prstGeom prst="curvedConnector3">
            <a:avLst>
              <a:gd name="adj1" fmla="val -859666"/>
            </a:avLst>
          </a:prstGeom>
          <a:noFill/>
          <a:ln w="9525" cap="flat" cmpd="sng">
            <a:solidFill>
              <a:srgbClr val="EA9999"/>
            </a:solidFill>
            <a:prstDash val="dash"/>
            <a:round/>
            <a:headEnd type="none" w="med" len="med"/>
            <a:tailEnd type="triangle" w="med" len="med"/>
          </a:ln>
        </p:spPr>
      </p:cxnSp>
      <p:cxnSp>
        <p:nvCxnSpPr>
          <p:cNvPr id="148" name="Google Shape;148;p22"/>
          <p:cNvCxnSpPr/>
          <p:nvPr/>
        </p:nvCxnSpPr>
        <p:spPr>
          <a:xfrm>
            <a:off x="2620875" y="2590250"/>
            <a:ext cx="547800" cy="0"/>
          </a:xfrm>
          <a:prstGeom prst="straightConnector1">
            <a:avLst/>
          </a:prstGeom>
          <a:noFill/>
          <a:ln w="9525" cap="flat" cmpd="sng">
            <a:solidFill>
              <a:srgbClr val="EA9999"/>
            </a:solidFill>
            <a:prstDash val="dash"/>
            <a:round/>
            <a:headEnd type="none" w="med" len="med"/>
            <a:tailEnd type="triangle" w="med" len="med"/>
          </a:ln>
        </p:spPr>
      </p:cxnSp>
      <p:cxnSp>
        <p:nvCxnSpPr>
          <p:cNvPr id="149" name="Google Shape;149;p22"/>
          <p:cNvCxnSpPr/>
          <p:nvPr/>
        </p:nvCxnSpPr>
        <p:spPr>
          <a:xfrm>
            <a:off x="4397200" y="2590250"/>
            <a:ext cx="547800" cy="0"/>
          </a:xfrm>
          <a:prstGeom prst="straightConnector1">
            <a:avLst/>
          </a:prstGeom>
          <a:noFill/>
          <a:ln w="9525" cap="flat" cmpd="sng">
            <a:solidFill>
              <a:srgbClr val="EA9999"/>
            </a:solidFill>
            <a:prstDash val="dash"/>
            <a:round/>
            <a:headEnd type="none" w="med" len="med"/>
            <a:tailEnd type="triangle" w="med" len="med"/>
          </a:ln>
        </p:spPr>
      </p:cxnSp>
      <p:cxnSp>
        <p:nvCxnSpPr>
          <p:cNvPr id="150" name="Google Shape;150;p22"/>
          <p:cNvCxnSpPr/>
          <p:nvPr/>
        </p:nvCxnSpPr>
        <p:spPr>
          <a:xfrm>
            <a:off x="5957500" y="2590250"/>
            <a:ext cx="547800" cy="0"/>
          </a:xfrm>
          <a:prstGeom prst="straightConnector1">
            <a:avLst/>
          </a:prstGeom>
          <a:noFill/>
          <a:ln w="9525" cap="flat" cmpd="sng">
            <a:solidFill>
              <a:srgbClr val="EA9999"/>
            </a:solidFill>
            <a:prstDash val="dash"/>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grpSp>
        <p:nvGrpSpPr>
          <p:cNvPr id="614" name="Google Shape;614;p28"/>
          <p:cNvGrpSpPr/>
          <p:nvPr/>
        </p:nvGrpSpPr>
        <p:grpSpPr>
          <a:xfrm>
            <a:off x="506574" y="704980"/>
            <a:ext cx="8177319" cy="4197193"/>
            <a:chOff x="625625" y="1188800"/>
            <a:chExt cx="6484275" cy="3328200"/>
          </a:xfrm>
        </p:grpSpPr>
        <p:sp>
          <p:nvSpPr>
            <p:cNvPr id="615" name="Google Shape;615;p28"/>
            <p:cNvSpPr/>
            <p:nvPr/>
          </p:nvSpPr>
          <p:spPr>
            <a:xfrm>
              <a:off x="1122950" y="4388050"/>
              <a:ext cx="262850" cy="124350"/>
            </a:xfrm>
            <a:custGeom>
              <a:avLst/>
              <a:gdLst/>
              <a:ahLst/>
              <a:cxnLst/>
              <a:rect l="l" t="t" r="r" b="b"/>
              <a:pathLst>
                <a:path w="10514" h="4974" fill="none" extrusionOk="0">
                  <a:moveTo>
                    <a:pt x="1" y="1"/>
                  </a:moveTo>
                  <a:lnTo>
                    <a:pt x="8034" y="1"/>
                  </a:lnTo>
                  <a:lnTo>
                    <a:pt x="8279" y="1"/>
                  </a:lnTo>
                  <a:lnTo>
                    <a:pt x="8769" y="108"/>
                  </a:lnTo>
                  <a:lnTo>
                    <a:pt x="9212" y="291"/>
                  </a:lnTo>
                  <a:lnTo>
                    <a:pt x="9610" y="551"/>
                  </a:lnTo>
                  <a:lnTo>
                    <a:pt x="9947" y="888"/>
                  </a:lnTo>
                  <a:lnTo>
                    <a:pt x="10222" y="1286"/>
                  </a:lnTo>
                  <a:lnTo>
                    <a:pt x="10406" y="1745"/>
                  </a:lnTo>
                  <a:lnTo>
                    <a:pt x="10498" y="2219"/>
                  </a:lnTo>
                  <a:lnTo>
                    <a:pt x="10513" y="2480"/>
                  </a:lnTo>
                  <a:lnTo>
                    <a:pt x="10513" y="2480"/>
                  </a:lnTo>
                  <a:lnTo>
                    <a:pt x="10498" y="2740"/>
                  </a:lnTo>
                  <a:lnTo>
                    <a:pt x="10406" y="3214"/>
                  </a:lnTo>
                  <a:lnTo>
                    <a:pt x="10222" y="3673"/>
                  </a:lnTo>
                  <a:lnTo>
                    <a:pt x="9947" y="4071"/>
                  </a:lnTo>
                  <a:lnTo>
                    <a:pt x="9610" y="4408"/>
                  </a:lnTo>
                  <a:lnTo>
                    <a:pt x="9212" y="4668"/>
                  </a:lnTo>
                  <a:lnTo>
                    <a:pt x="8769" y="4851"/>
                  </a:lnTo>
                  <a:lnTo>
                    <a:pt x="8279" y="4958"/>
                  </a:lnTo>
                  <a:lnTo>
                    <a:pt x="8034" y="4974"/>
                  </a:lnTo>
                  <a:lnTo>
                    <a:pt x="1" y="4974"/>
                  </a:lnTo>
                </a:path>
              </a:pathLst>
            </a:custGeom>
            <a:noFill/>
            <a:ln w="4975" cap="flat" cmpd="sng">
              <a:solidFill>
                <a:srgbClr val="F67272"/>
              </a:solidFill>
              <a:prstDash val="dash"/>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8"/>
            <p:cNvSpPr/>
            <p:nvPr/>
          </p:nvSpPr>
          <p:spPr>
            <a:xfrm>
              <a:off x="5584250" y="1188800"/>
              <a:ext cx="731850" cy="3328200"/>
            </a:xfrm>
            <a:custGeom>
              <a:avLst/>
              <a:gdLst/>
              <a:ahLst/>
              <a:cxnLst/>
              <a:rect l="l" t="t" r="r" b="b"/>
              <a:pathLst>
                <a:path w="29274" h="133128" extrusionOk="0">
                  <a:moveTo>
                    <a:pt x="2878" y="0"/>
                  </a:moveTo>
                  <a:lnTo>
                    <a:pt x="2572" y="16"/>
                  </a:lnTo>
                  <a:lnTo>
                    <a:pt x="2005" y="123"/>
                  </a:lnTo>
                  <a:lnTo>
                    <a:pt x="1500" y="337"/>
                  </a:lnTo>
                  <a:lnTo>
                    <a:pt x="1041" y="643"/>
                  </a:lnTo>
                  <a:lnTo>
                    <a:pt x="643" y="1041"/>
                  </a:lnTo>
                  <a:lnTo>
                    <a:pt x="337" y="1500"/>
                  </a:lnTo>
                  <a:lnTo>
                    <a:pt x="123" y="2005"/>
                  </a:lnTo>
                  <a:lnTo>
                    <a:pt x="16" y="2571"/>
                  </a:lnTo>
                  <a:lnTo>
                    <a:pt x="1" y="2877"/>
                  </a:lnTo>
                  <a:lnTo>
                    <a:pt x="1" y="130266"/>
                  </a:lnTo>
                  <a:lnTo>
                    <a:pt x="16" y="130557"/>
                  </a:lnTo>
                  <a:lnTo>
                    <a:pt x="123" y="131123"/>
                  </a:lnTo>
                  <a:lnTo>
                    <a:pt x="337" y="131628"/>
                  </a:lnTo>
                  <a:lnTo>
                    <a:pt x="643" y="132087"/>
                  </a:lnTo>
                  <a:lnTo>
                    <a:pt x="1041" y="132485"/>
                  </a:lnTo>
                  <a:lnTo>
                    <a:pt x="1500" y="132791"/>
                  </a:lnTo>
                  <a:lnTo>
                    <a:pt x="2005" y="133005"/>
                  </a:lnTo>
                  <a:lnTo>
                    <a:pt x="2572" y="133112"/>
                  </a:lnTo>
                  <a:lnTo>
                    <a:pt x="2878" y="133127"/>
                  </a:lnTo>
                  <a:lnTo>
                    <a:pt x="26397" y="133127"/>
                  </a:lnTo>
                  <a:lnTo>
                    <a:pt x="26688" y="133112"/>
                  </a:lnTo>
                  <a:lnTo>
                    <a:pt x="27254" y="133005"/>
                  </a:lnTo>
                  <a:lnTo>
                    <a:pt x="27774" y="132791"/>
                  </a:lnTo>
                  <a:lnTo>
                    <a:pt x="28233" y="132485"/>
                  </a:lnTo>
                  <a:lnTo>
                    <a:pt x="28616" y="132087"/>
                  </a:lnTo>
                  <a:lnTo>
                    <a:pt x="28922" y="131628"/>
                  </a:lnTo>
                  <a:lnTo>
                    <a:pt x="29136" y="131123"/>
                  </a:lnTo>
                  <a:lnTo>
                    <a:pt x="29258" y="130557"/>
                  </a:lnTo>
                  <a:lnTo>
                    <a:pt x="29274" y="130266"/>
                  </a:lnTo>
                  <a:lnTo>
                    <a:pt x="29274" y="2877"/>
                  </a:lnTo>
                  <a:lnTo>
                    <a:pt x="29258" y="2571"/>
                  </a:lnTo>
                  <a:lnTo>
                    <a:pt x="29136" y="2005"/>
                  </a:lnTo>
                  <a:lnTo>
                    <a:pt x="28922" y="1500"/>
                  </a:lnTo>
                  <a:lnTo>
                    <a:pt x="28616" y="1041"/>
                  </a:lnTo>
                  <a:lnTo>
                    <a:pt x="28233" y="643"/>
                  </a:lnTo>
                  <a:lnTo>
                    <a:pt x="27774" y="337"/>
                  </a:lnTo>
                  <a:lnTo>
                    <a:pt x="27254" y="123"/>
                  </a:lnTo>
                  <a:lnTo>
                    <a:pt x="26688" y="16"/>
                  </a:lnTo>
                  <a:lnTo>
                    <a:pt x="26397" y="0"/>
                  </a:ln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8"/>
            <p:cNvSpPr/>
            <p:nvPr/>
          </p:nvSpPr>
          <p:spPr>
            <a:xfrm>
              <a:off x="4560925" y="1188800"/>
              <a:ext cx="856175" cy="3328200"/>
            </a:xfrm>
            <a:custGeom>
              <a:avLst/>
              <a:gdLst/>
              <a:ahLst/>
              <a:cxnLst/>
              <a:rect l="l" t="t" r="r" b="b"/>
              <a:pathLst>
                <a:path w="34247" h="133128" extrusionOk="0">
                  <a:moveTo>
                    <a:pt x="2878" y="0"/>
                  </a:moveTo>
                  <a:lnTo>
                    <a:pt x="2572" y="16"/>
                  </a:lnTo>
                  <a:lnTo>
                    <a:pt x="2005" y="123"/>
                  </a:lnTo>
                  <a:lnTo>
                    <a:pt x="1500" y="337"/>
                  </a:lnTo>
                  <a:lnTo>
                    <a:pt x="1041" y="643"/>
                  </a:lnTo>
                  <a:lnTo>
                    <a:pt x="644" y="1041"/>
                  </a:lnTo>
                  <a:lnTo>
                    <a:pt x="338" y="1500"/>
                  </a:lnTo>
                  <a:lnTo>
                    <a:pt x="123" y="2005"/>
                  </a:lnTo>
                  <a:lnTo>
                    <a:pt x="16" y="2571"/>
                  </a:lnTo>
                  <a:lnTo>
                    <a:pt x="1" y="2877"/>
                  </a:lnTo>
                  <a:lnTo>
                    <a:pt x="1" y="130266"/>
                  </a:lnTo>
                  <a:lnTo>
                    <a:pt x="16" y="130557"/>
                  </a:lnTo>
                  <a:lnTo>
                    <a:pt x="123" y="131123"/>
                  </a:lnTo>
                  <a:lnTo>
                    <a:pt x="338" y="131628"/>
                  </a:lnTo>
                  <a:lnTo>
                    <a:pt x="644" y="132087"/>
                  </a:lnTo>
                  <a:lnTo>
                    <a:pt x="1041" y="132485"/>
                  </a:lnTo>
                  <a:lnTo>
                    <a:pt x="1500" y="132791"/>
                  </a:lnTo>
                  <a:lnTo>
                    <a:pt x="2005" y="133005"/>
                  </a:lnTo>
                  <a:lnTo>
                    <a:pt x="2572" y="133112"/>
                  </a:lnTo>
                  <a:lnTo>
                    <a:pt x="2878" y="133127"/>
                  </a:lnTo>
                  <a:lnTo>
                    <a:pt x="31370" y="133127"/>
                  </a:lnTo>
                  <a:lnTo>
                    <a:pt x="31661" y="133112"/>
                  </a:lnTo>
                  <a:lnTo>
                    <a:pt x="32227" y="133005"/>
                  </a:lnTo>
                  <a:lnTo>
                    <a:pt x="32747" y="132791"/>
                  </a:lnTo>
                  <a:lnTo>
                    <a:pt x="33206" y="132485"/>
                  </a:lnTo>
                  <a:lnTo>
                    <a:pt x="33589" y="132087"/>
                  </a:lnTo>
                  <a:lnTo>
                    <a:pt x="33895" y="131628"/>
                  </a:lnTo>
                  <a:lnTo>
                    <a:pt x="34109" y="131123"/>
                  </a:lnTo>
                  <a:lnTo>
                    <a:pt x="34232" y="130557"/>
                  </a:lnTo>
                  <a:lnTo>
                    <a:pt x="34247" y="130266"/>
                  </a:lnTo>
                  <a:lnTo>
                    <a:pt x="34247" y="2877"/>
                  </a:lnTo>
                  <a:lnTo>
                    <a:pt x="34232" y="2571"/>
                  </a:lnTo>
                  <a:lnTo>
                    <a:pt x="34109" y="2005"/>
                  </a:lnTo>
                  <a:lnTo>
                    <a:pt x="33895" y="1500"/>
                  </a:lnTo>
                  <a:lnTo>
                    <a:pt x="33589" y="1041"/>
                  </a:lnTo>
                  <a:lnTo>
                    <a:pt x="33206" y="643"/>
                  </a:lnTo>
                  <a:lnTo>
                    <a:pt x="32747" y="337"/>
                  </a:lnTo>
                  <a:lnTo>
                    <a:pt x="32227" y="123"/>
                  </a:lnTo>
                  <a:lnTo>
                    <a:pt x="31661" y="16"/>
                  </a:lnTo>
                  <a:lnTo>
                    <a:pt x="31370" y="0"/>
                  </a:ln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8"/>
            <p:cNvSpPr/>
            <p:nvPr/>
          </p:nvSpPr>
          <p:spPr>
            <a:xfrm>
              <a:off x="2141300" y="1188800"/>
              <a:ext cx="999625" cy="3328200"/>
            </a:xfrm>
            <a:custGeom>
              <a:avLst/>
              <a:gdLst/>
              <a:ahLst/>
              <a:cxnLst/>
              <a:rect l="l" t="t" r="r" b="b"/>
              <a:pathLst>
                <a:path w="39985" h="133128" extrusionOk="0">
                  <a:moveTo>
                    <a:pt x="2877" y="0"/>
                  </a:moveTo>
                  <a:lnTo>
                    <a:pt x="2571" y="16"/>
                  </a:lnTo>
                  <a:lnTo>
                    <a:pt x="2005" y="123"/>
                  </a:lnTo>
                  <a:lnTo>
                    <a:pt x="1500" y="337"/>
                  </a:lnTo>
                  <a:lnTo>
                    <a:pt x="1041" y="643"/>
                  </a:lnTo>
                  <a:lnTo>
                    <a:pt x="643" y="1041"/>
                  </a:lnTo>
                  <a:lnTo>
                    <a:pt x="337" y="1500"/>
                  </a:lnTo>
                  <a:lnTo>
                    <a:pt x="123" y="2005"/>
                  </a:lnTo>
                  <a:lnTo>
                    <a:pt x="16" y="2571"/>
                  </a:lnTo>
                  <a:lnTo>
                    <a:pt x="1" y="2877"/>
                  </a:lnTo>
                  <a:lnTo>
                    <a:pt x="1" y="130266"/>
                  </a:lnTo>
                  <a:lnTo>
                    <a:pt x="16" y="130557"/>
                  </a:lnTo>
                  <a:lnTo>
                    <a:pt x="123" y="131123"/>
                  </a:lnTo>
                  <a:lnTo>
                    <a:pt x="337" y="131628"/>
                  </a:lnTo>
                  <a:lnTo>
                    <a:pt x="643" y="132087"/>
                  </a:lnTo>
                  <a:lnTo>
                    <a:pt x="1041" y="132485"/>
                  </a:lnTo>
                  <a:lnTo>
                    <a:pt x="1500" y="132791"/>
                  </a:lnTo>
                  <a:lnTo>
                    <a:pt x="2005" y="133005"/>
                  </a:lnTo>
                  <a:lnTo>
                    <a:pt x="2571" y="133112"/>
                  </a:lnTo>
                  <a:lnTo>
                    <a:pt x="2877" y="133127"/>
                  </a:lnTo>
                  <a:lnTo>
                    <a:pt x="37108" y="133127"/>
                  </a:lnTo>
                  <a:lnTo>
                    <a:pt x="37399" y="133112"/>
                  </a:lnTo>
                  <a:lnTo>
                    <a:pt x="37965" y="133005"/>
                  </a:lnTo>
                  <a:lnTo>
                    <a:pt x="38485" y="132791"/>
                  </a:lnTo>
                  <a:lnTo>
                    <a:pt x="38944" y="132485"/>
                  </a:lnTo>
                  <a:lnTo>
                    <a:pt x="39327" y="132087"/>
                  </a:lnTo>
                  <a:lnTo>
                    <a:pt x="39633" y="131628"/>
                  </a:lnTo>
                  <a:lnTo>
                    <a:pt x="39847" y="131123"/>
                  </a:lnTo>
                  <a:lnTo>
                    <a:pt x="39969" y="130557"/>
                  </a:lnTo>
                  <a:lnTo>
                    <a:pt x="39985" y="130266"/>
                  </a:lnTo>
                  <a:lnTo>
                    <a:pt x="39985" y="2877"/>
                  </a:lnTo>
                  <a:lnTo>
                    <a:pt x="39969" y="2571"/>
                  </a:lnTo>
                  <a:lnTo>
                    <a:pt x="39847" y="2005"/>
                  </a:lnTo>
                  <a:lnTo>
                    <a:pt x="39633" y="1500"/>
                  </a:lnTo>
                  <a:lnTo>
                    <a:pt x="39327" y="1041"/>
                  </a:lnTo>
                  <a:lnTo>
                    <a:pt x="38944" y="643"/>
                  </a:lnTo>
                  <a:lnTo>
                    <a:pt x="38485" y="337"/>
                  </a:lnTo>
                  <a:lnTo>
                    <a:pt x="37965" y="123"/>
                  </a:lnTo>
                  <a:lnTo>
                    <a:pt x="37399" y="16"/>
                  </a:lnTo>
                  <a:lnTo>
                    <a:pt x="37108" y="0"/>
                  </a:ln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3308075" y="1188800"/>
              <a:ext cx="1057025" cy="3328200"/>
            </a:xfrm>
            <a:custGeom>
              <a:avLst/>
              <a:gdLst/>
              <a:ahLst/>
              <a:cxnLst/>
              <a:rect l="l" t="t" r="r" b="b"/>
              <a:pathLst>
                <a:path w="42281" h="133128" extrusionOk="0">
                  <a:moveTo>
                    <a:pt x="2878" y="0"/>
                  </a:moveTo>
                  <a:lnTo>
                    <a:pt x="2571" y="16"/>
                  </a:lnTo>
                  <a:lnTo>
                    <a:pt x="2005" y="123"/>
                  </a:lnTo>
                  <a:lnTo>
                    <a:pt x="1500" y="337"/>
                  </a:lnTo>
                  <a:lnTo>
                    <a:pt x="1041" y="643"/>
                  </a:lnTo>
                  <a:lnTo>
                    <a:pt x="643" y="1041"/>
                  </a:lnTo>
                  <a:lnTo>
                    <a:pt x="337" y="1500"/>
                  </a:lnTo>
                  <a:lnTo>
                    <a:pt x="123" y="2005"/>
                  </a:lnTo>
                  <a:lnTo>
                    <a:pt x="16" y="2571"/>
                  </a:lnTo>
                  <a:lnTo>
                    <a:pt x="1" y="2877"/>
                  </a:lnTo>
                  <a:lnTo>
                    <a:pt x="1" y="130266"/>
                  </a:lnTo>
                  <a:lnTo>
                    <a:pt x="16" y="130557"/>
                  </a:lnTo>
                  <a:lnTo>
                    <a:pt x="123" y="131123"/>
                  </a:lnTo>
                  <a:lnTo>
                    <a:pt x="337" y="131628"/>
                  </a:lnTo>
                  <a:lnTo>
                    <a:pt x="643" y="132087"/>
                  </a:lnTo>
                  <a:lnTo>
                    <a:pt x="1041" y="132485"/>
                  </a:lnTo>
                  <a:lnTo>
                    <a:pt x="1500" y="132791"/>
                  </a:lnTo>
                  <a:lnTo>
                    <a:pt x="2005" y="133005"/>
                  </a:lnTo>
                  <a:lnTo>
                    <a:pt x="2571" y="133112"/>
                  </a:lnTo>
                  <a:lnTo>
                    <a:pt x="2878" y="133127"/>
                  </a:lnTo>
                  <a:lnTo>
                    <a:pt x="39403" y="133127"/>
                  </a:lnTo>
                  <a:lnTo>
                    <a:pt x="39694" y="133112"/>
                  </a:lnTo>
                  <a:lnTo>
                    <a:pt x="40260" y="133005"/>
                  </a:lnTo>
                  <a:lnTo>
                    <a:pt x="40781" y="132791"/>
                  </a:lnTo>
                  <a:lnTo>
                    <a:pt x="41240" y="132485"/>
                  </a:lnTo>
                  <a:lnTo>
                    <a:pt x="41622" y="132087"/>
                  </a:lnTo>
                  <a:lnTo>
                    <a:pt x="41928" y="131628"/>
                  </a:lnTo>
                  <a:lnTo>
                    <a:pt x="42143" y="131123"/>
                  </a:lnTo>
                  <a:lnTo>
                    <a:pt x="42265" y="130557"/>
                  </a:lnTo>
                  <a:lnTo>
                    <a:pt x="42280" y="130266"/>
                  </a:lnTo>
                  <a:lnTo>
                    <a:pt x="42280" y="2877"/>
                  </a:lnTo>
                  <a:lnTo>
                    <a:pt x="42265" y="2571"/>
                  </a:lnTo>
                  <a:lnTo>
                    <a:pt x="42143" y="2005"/>
                  </a:lnTo>
                  <a:lnTo>
                    <a:pt x="41928" y="1500"/>
                  </a:lnTo>
                  <a:lnTo>
                    <a:pt x="41622" y="1041"/>
                  </a:lnTo>
                  <a:lnTo>
                    <a:pt x="41240" y="643"/>
                  </a:lnTo>
                  <a:lnTo>
                    <a:pt x="40781" y="337"/>
                  </a:lnTo>
                  <a:lnTo>
                    <a:pt x="40260" y="123"/>
                  </a:lnTo>
                  <a:lnTo>
                    <a:pt x="39694" y="16"/>
                  </a:lnTo>
                  <a:lnTo>
                    <a:pt x="39403" y="0"/>
                  </a:ln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3007025" y="1670425"/>
              <a:ext cx="405900" cy="786925"/>
            </a:xfrm>
            <a:custGeom>
              <a:avLst/>
              <a:gdLst/>
              <a:ahLst/>
              <a:cxnLst/>
              <a:rect l="l" t="t" r="r" b="b"/>
              <a:pathLst>
                <a:path w="16236" h="31477" extrusionOk="0">
                  <a:moveTo>
                    <a:pt x="14767" y="1"/>
                  </a:moveTo>
                  <a:lnTo>
                    <a:pt x="14705" y="46"/>
                  </a:lnTo>
                  <a:lnTo>
                    <a:pt x="14659" y="108"/>
                  </a:lnTo>
                  <a:lnTo>
                    <a:pt x="14659" y="245"/>
                  </a:lnTo>
                  <a:lnTo>
                    <a:pt x="14705" y="307"/>
                  </a:lnTo>
                  <a:lnTo>
                    <a:pt x="15608" y="1209"/>
                  </a:lnTo>
                  <a:lnTo>
                    <a:pt x="10956" y="1209"/>
                  </a:lnTo>
                  <a:lnTo>
                    <a:pt x="10344" y="1332"/>
                  </a:lnTo>
                  <a:lnTo>
                    <a:pt x="9809" y="1561"/>
                  </a:lnTo>
                  <a:lnTo>
                    <a:pt x="9319" y="1898"/>
                  </a:lnTo>
                  <a:lnTo>
                    <a:pt x="8906" y="2311"/>
                  </a:lnTo>
                  <a:lnTo>
                    <a:pt x="8569" y="2801"/>
                  </a:lnTo>
                  <a:lnTo>
                    <a:pt x="8340" y="3352"/>
                  </a:lnTo>
                  <a:lnTo>
                    <a:pt x="8217" y="3948"/>
                  </a:lnTo>
                  <a:lnTo>
                    <a:pt x="8202" y="4270"/>
                  </a:lnTo>
                  <a:lnTo>
                    <a:pt x="8202" y="16986"/>
                  </a:lnTo>
                  <a:lnTo>
                    <a:pt x="0" y="16986"/>
                  </a:lnTo>
                  <a:lnTo>
                    <a:pt x="0" y="17368"/>
                  </a:lnTo>
                  <a:lnTo>
                    <a:pt x="8202" y="17368"/>
                  </a:lnTo>
                  <a:lnTo>
                    <a:pt x="8202" y="27223"/>
                  </a:lnTo>
                  <a:lnTo>
                    <a:pt x="8217" y="27529"/>
                  </a:lnTo>
                  <a:lnTo>
                    <a:pt x="8340" y="28126"/>
                  </a:lnTo>
                  <a:lnTo>
                    <a:pt x="8569" y="28676"/>
                  </a:lnTo>
                  <a:lnTo>
                    <a:pt x="8906" y="29166"/>
                  </a:lnTo>
                  <a:lnTo>
                    <a:pt x="9319" y="29579"/>
                  </a:lnTo>
                  <a:lnTo>
                    <a:pt x="9809" y="29916"/>
                  </a:lnTo>
                  <a:lnTo>
                    <a:pt x="10344" y="30145"/>
                  </a:lnTo>
                  <a:lnTo>
                    <a:pt x="10956" y="30268"/>
                  </a:lnTo>
                  <a:lnTo>
                    <a:pt x="11262" y="30283"/>
                  </a:lnTo>
                  <a:lnTo>
                    <a:pt x="15593" y="30283"/>
                  </a:lnTo>
                  <a:lnTo>
                    <a:pt x="14705" y="31171"/>
                  </a:lnTo>
                  <a:lnTo>
                    <a:pt x="14659" y="31232"/>
                  </a:lnTo>
                  <a:lnTo>
                    <a:pt x="14659" y="31370"/>
                  </a:lnTo>
                  <a:lnTo>
                    <a:pt x="14705" y="31431"/>
                  </a:lnTo>
                  <a:lnTo>
                    <a:pt x="14767" y="31477"/>
                  </a:lnTo>
                  <a:lnTo>
                    <a:pt x="14920" y="31477"/>
                  </a:lnTo>
                  <a:lnTo>
                    <a:pt x="14981" y="31431"/>
                  </a:lnTo>
                  <a:lnTo>
                    <a:pt x="16190" y="30222"/>
                  </a:lnTo>
                  <a:lnTo>
                    <a:pt x="16236" y="30161"/>
                  </a:lnTo>
                  <a:lnTo>
                    <a:pt x="16236" y="30008"/>
                  </a:lnTo>
                  <a:lnTo>
                    <a:pt x="16190" y="29946"/>
                  </a:lnTo>
                  <a:lnTo>
                    <a:pt x="14981" y="28738"/>
                  </a:lnTo>
                  <a:lnTo>
                    <a:pt x="14920" y="28692"/>
                  </a:lnTo>
                  <a:lnTo>
                    <a:pt x="14767" y="28692"/>
                  </a:lnTo>
                  <a:lnTo>
                    <a:pt x="14705" y="28738"/>
                  </a:lnTo>
                  <a:lnTo>
                    <a:pt x="14659" y="28799"/>
                  </a:lnTo>
                  <a:lnTo>
                    <a:pt x="14659" y="28937"/>
                  </a:lnTo>
                  <a:lnTo>
                    <a:pt x="14705" y="28998"/>
                  </a:lnTo>
                  <a:lnTo>
                    <a:pt x="15608" y="29901"/>
                  </a:lnTo>
                  <a:lnTo>
                    <a:pt x="11262" y="29901"/>
                  </a:lnTo>
                  <a:lnTo>
                    <a:pt x="10987" y="29885"/>
                  </a:lnTo>
                  <a:lnTo>
                    <a:pt x="10467" y="29778"/>
                  </a:lnTo>
                  <a:lnTo>
                    <a:pt x="9992" y="29579"/>
                  </a:lnTo>
                  <a:lnTo>
                    <a:pt x="9564" y="29288"/>
                  </a:lnTo>
                  <a:lnTo>
                    <a:pt x="9197" y="28921"/>
                  </a:lnTo>
                  <a:lnTo>
                    <a:pt x="8906" y="28493"/>
                  </a:lnTo>
                  <a:lnTo>
                    <a:pt x="8707" y="28018"/>
                  </a:lnTo>
                  <a:lnTo>
                    <a:pt x="8600" y="27483"/>
                  </a:lnTo>
                  <a:lnTo>
                    <a:pt x="8584" y="27223"/>
                  </a:lnTo>
                  <a:lnTo>
                    <a:pt x="8584" y="17368"/>
                  </a:lnTo>
                  <a:lnTo>
                    <a:pt x="15593" y="17368"/>
                  </a:lnTo>
                  <a:lnTo>
                    <a:pt x="14705" y="18256"/>
                  </a:lnTo>
                  <a:lnTo>
                    <a:pt x="14659" y="18317"/>
                  </a:lnTo>
                  <a:lnTo>
                    <a:pt x="14659" y="18470"/>
                  </a:lnTo>
                  <a:lnTo>
                    <a:pt x="14705" y="18531"/>
                  </a:lnTo>
                  <a:lnTo>
                    <a:pt x="14767" y="18577"/>
                  </a:lnTo>
                  <a:lnTo>
                    <a:pt x="14920" y="18577"/>
                  </a:lnTo>
                  <a:lnTo>
                    <a:pt x="14981" y="18531"/>
                  </a:lnTo>
                  <a:lnTo>
                    <a:pt x="16190" y="17307"/>
                  </a:lnTo>
                  <a:lnTo>
                    <a:pt x="16236" y="17246"/>
                  </a:lnTo>
                  <a:lnTo>
                    <a:pt x="16236" y="17093"/>
                  </a:lnTo>
                  <a:lnTo>
                    <a:pt x="16190" y="17032"/>
                  </a:lnTo>
                  <a:lnTo>
                    <a:pt x="14981" y="15823"/>
                  </a:lnTo>
                  <a:lnTo>
                    <a:pt x="14920" y="15777"/>
                  </a:lnTo>
                  <a:lnTo>
                    <a:pt x="14767" y="15777"/>
                  </a:lnTo>
                  <a:lnTo>
                    <a:pt x="14705" y="15823"/>
                  </a:lnTo>
                  <a:lnTo>
                    <a:pt x="14659" y="15884"/>
                  </a:lnTo>
                  <a:lnTo>
                    <a:pt x="14659" y="16037"/>
                  </a:lnTo>
                  <a:lnTo>
                    <a:pt x="14705" y="16098"/>
                  </a:lnTo>
                  <a:lnTo>
                    <a:pt x="15606" y="16986"/>
                  </a:lnTo>
                  <a:lnTo>
                    <a:pt x="8584" y="16986"/>
                  </a:lnTo>
                  <a:lnTo>
                    <a:pt x="8584" y="4270"/>
                  </a:lnTo>
                  <a:lnTo>
                    <a:pt x="8600" y="3994"/>
                  </a:lnTo>
                  <a:lnTo>
                    <a:pt x="8707" y="3459"/>
                  </a:lnTo>
                  <a:lnTo>
                    <a:pt x="8906" y="2984"/>
                  </a:lnTo>
                  <a:lnTo>
                    <a:pt x="9197" y="2556"/>
                  </a:lnTo>
                  <a:lnTo>
                    <a:pt x="9564" y="2189"/>
                  </a:lnTo>
                  <a:lnTo>
                    <a:pt x="9992" y="1898"/>
                  </a:lnTo>
                  <a:lnTo>
                    <a:pt x="10467" y="1699"/>
                  </a:lnTo>
                  <a:lnTo>
                    <a:pt x="10987" y="1592"/>
                  </a:lnTo>
                  <a:lnTo>
                    <a:pt x="15593" y="1592"/>
                  </a:lnTo>
                  <a:lnTo>
                    <a:pt x="14705" y="2479"/>
                  </a:lnTo>
                  <a:lnTo>
                    <a:pt x="14659" y="2541"/>
                  </a:lnTo>
                  <a:lnTo>
                    <a:pt x="14659" y="2678"/>
                  </a:lnTo>
                  <a:lnTo>
                    <a:pt x="14705" y="2740"/>
                  </a:lnTo>
                  <a:lnTo>
                    <a:pt x="14767" y="2786"/>
                  </a:lnTo>
                  <a:lnTo>
                    <a:pt x="14920" y="2786"/>
                  </a:lnTo>
                  <a:lnTo>
                    <a:pt x="14981" y="2740"/>
                  </a:lnTo>
                  <a:lnTo>
                    <a:pt x="16190" y="1531"/>
                  </a:lnTo>
                  <a:lnTo>
                    <a:pt x="16236" y="1470"/>
                  </a:lnTo>
                  <a:lnTo>
                    <a:pt x="16236" y="1317"/>
                  </a:lnTo>
                  <a:lnTo>
                    <a:pt x="16190" y="1255"/>
                  </a:lnTo>
                  <a:lnTo>
                    <a:pt x="14981" y="46"/>
                  </a:lnTo>
                  <a:lnTo>
                    <a:pt x="14920"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8"/>
            <p:cNvSpPr/>
            <p:nvPr/>
          </p:nvSpPr>
          <p:spPr>
            <a:xfrm>
              <a:off x="1056000" y="2067125"/>
              <a:ext cx="1166425" cy="1509175"/>
            </a:xfrm>
            <a:custGeom>
              <a:avLst/>
              <a:gdLst/>
              <a:ahLst/>
              <a:cxnLst/>
              <a:rect l="l" t="t" r="r" b="b"/>
              <a:pathLst>
                <a:path w="46657" h="60367" extrusionOk="0">
                  <a:moveTo>
                    <a:pt x="45188" y="1"/>
                  </a:moveTo>
                  <a:lnTo>
                    <a:pt x="45126" y="47"/>
                  </a:lnTo>
                  <a:lnTo>
                    <a:pt x="45080" y="108"/>
                  </a:lnTo>
                  <a:lnTo>
                    <a:pt x="45080" y="261"/>
                  </a:lnTo>
                  <a:lnTo>
                    <a:pt x="45126" y="322"/>
                  </a:lnTo>
                  <a:lnTo>
                    <a:pt x="46001" y="1210"/>
                  </a:lnTo>
                  <a:lnTo>
                    <a:pt x="42770" y="1210"/>
                  </a:lnTo>
                  <a:lnTo>
                    <a:pt x="42464" y="1225"/>
                  </a:lnTo>
                  <a:lnTo>
                    <a:pt x="41867" y="1347"/>
                  </a:lnTo>
                  <a:lnTo>
                    <a:pt x="41316" y="1577"/>
                  </a:lnTo>
                  <a:lnTo>
                    <a:pt x="40827" y="1898"/>
                  </a:lnTo>
                  <a:lnTo>
                    <a:pt x="40413" y="2327"/>
                  </a:lnTo>
                  <a:lnTo>
                    <a:pt x="40077" y="2816"/>
                  </a:lnTo>
                  <a:lnTo>
                    <a:pt x="39847" y="3352"/>
                  </a:lnTo>
                  <a:lnTo>
                    <a:pt x="39725" y="3949"/>
                  </a:lnTo>
                  <a:lnTo>
                    <a:pt x="39709" y="4270"/>
                  </a:lnTo>
                  <a:lnTo>
                    <a:pt x="39709" y="29136"/>
                  </a:lnTo>
                  <a:lnTo>
                    <a:pt x="1" y="29136"/>
                  </a:lnTo>
                  <a:lnTo>
                    <a:pt x="1" y="29518"/>
                  </a:lnTo>
                  <a:lnTo>
                    <a:pt x="39709" y="29518"/>
                  </a:lnTo>
                  <a:lnTo>
                    <a:pt x="39709" y="56113"/>
                  </a:lnTo>
                  <a:lnTo>
                    <a:pt x="39725" y="56419"/>
                  </a:lnTo>
                  <a:lnTo>
                    <a:pt x="39847" y="57016"/>
                  </a:lnTo>
                  <a:lnTo>
                    <a:pt x="40077" y="57567"/>
                  </a:lnTo>
                  <a:lnTo>
                    <a:pt x="40413" y="58056"/>
                  </a:lnTo>
                  <a:lnTo>
                    <a:pt x="40827" y="58469"/>
                  </a:lnTo>
                  <a:lnTo>
                    <a:pt x="41316" y="58806"/>
                  </a:lnTo>
                  <a:lnTo>
                    <a:pt x="41867" y="59036"/>
                  </a:lnTo>
                  <a:lnTo>
                    <a:pt x="42464" y="59158"/>
                  </a:lnTo>
                  <a:lnTo>
                    <a:pt x="42770" y="59173"/>
                  </a:lnTo>
                  <a:lnTo>
                    <a:pt x="46001" y="59173"/>
                  </a:lnTo>
                  <a:lnTo>
                    <a:pt x="45126" y="60061"/>
                  </a:lnTo>
                  <a:lnTo>
                    <a:pt x="45080" y="60122"/>
                  </a:lnTo>
                  <a:lnTo>
                    <a:pt x="45080" y="60260"/>
                  </a:lnTo>
                  <a:lnTo>
                    <a:pt x="45126" y="60321"/>
                  </a:lnTo>
                  <a:lnTo>
                    <a:pt x="45188" y="60367"/>
                  </a:lnTo>
                  <a:lnTo>
                    <a:pt x="45325" y="60367"/>
                  </a:lnTo>
                  <a:lnTo>
                    <a:pt x="45387" y="60321"/>
                  </a:lnTo>
                  <a:lnTo>
                    <a:pt x="46611" y="59112"/>
                  </a:lnTo>
                  <a:lnTo>
                    <a:pt x="46657" y="59051"/>
                  </a:lnTo>
                  <a:lnTo>
                    <a:pt x="46657" y="58898"/>
                  </a:lnTo>
                  <a:lnTo>
                    <a:pt x="46611" y="58837"/>
                  </a:lnTo>
                  <a:lnTo>
                    <a:pt x="45387" y="57628"/>
                  </a:lnTo>
                  <a:lnTo>
                    <a:pt x="45325" y="57582"/>
                  </a:lnTo>
                  <a:lnTo>
                    <a:pt x="45188" y="57582"/>
                  </a:lnTo>
                  <a:lnTo>
                    <a:pt x="45126" y="57628"/>
                  </a:lnTo>
                  <a:lnTo>
                    <a:pt x="45080" y="57689"/>
                  </a:lnTo>
                  <a:lnTo>
                    <a:pt x="45080" y="57827"/>
                  </a:lnTo>
                  <a:lnTo>
                    <a:pt x="45126" y="57888"/>
                  </a:lnTo>
                  <a:lnTo>
                    <a:pt x="46017" y="58791"/>
                  </a:lnTo>
                  <a:lnTo>
                    <a:pt x="42770" y="58791"/>
                  </a:lnTo>
                  <a:lnTo>
                    <a:pt x="42494" y="58775"/>
                  </a:lnTo>
                  <a:lnTo>
                    <a:pt x="41974" y="58668"/>
                  </a:lnTo>
                  <a:lnTo>
                    <a:pt x="41500" y="58469"/>
                  </a:lnTo>
                  <a:lnTo>
                    <a:pt x="41071" y="58179"/>
                  </a:lnTo>
                  <a:lnTo>
                    <a:pt x="40704" y="57811"/>
                  </a:lnTo>
                  <a:lnTo>
                    <a:pt x="40413" y="57383"/>
                  </a:lnTo>
                  <a:lnTo>
                    <a:pt x="40214" y="56909"/>
                  </a:lnTo>
                  <a:lnTo>
                    <a:pt x="40107" y="56373"/>
                  </a:lnTo>
                  <a:lnTo>
                    <a:pt x="40092" y="56113"/>
                  </a:lnTo>
                  <a:lnTo>
                    <a:pt x="40092" y="29335"/>
                  </a:lnTo>
                  <a:lnTo>
                    <a:pt x="40092" y="4270"/>
                  </a:lnTo>
                  <a:lnTo>
                    <a:pt x="40107" y="3994"/>
                  </a:lnTo>
                  <a:lnTo>
                    <a:pt x="40214" y="3474"/>
                  </a:lnTo>
                  <a:lnTo>
                    <a:pt x="40413" y="2985"/>
                  </a:lnTo>
                  <a:lnTo>
                    <a:pt x="40704" y="2571"/>
                  </a:lnTo>
                  <a:lnTo>
                    <a:pt x="41071" y="2204"/>
                  </a:lnTo>
                  <a:lnTo>
                    <a:pt x="41500" y="1913"/>
                  </a:lnTo>
                  <a:lnTo>
                    <a:pt x="41974" y="1714"/>
                  </a:lnTo>
                  <a:lnTo>
                    <a:pt x="42494" y="1607"/>
                  </a:lnTo>
                  <a:lnTo>
                    <a:pt x="42770" y="1592"/>
                  </a:lnTo>
                  <a:lnTo>
                    <a:pt x="46014" y="1592"/>
                  </a:lnTo>
                  <a:lnTo>
                    <a:pt x="45126" y="2480"/>
                  </a:lnTo>
                  <a:lnTo>
                    <a:pt x="45080" y="2541"/>
                  </a:lnTo>
                  <a:lnTo>
                    <a:pt x="45080" y="2694"/>
                  </a:lnTo>
                  <a:lnTo>
                    <a:pt x="45126" y="2755"/>
                  </a:lnTo>
                  <a:lnTo>
                    <a:pt x="45188" y="2801"/>
                  </a:lnTo>
                  <a:lnTo>
                    <a:pt x="45325" y="2801"/>
                  </a:lnTo>
                  <a:lnTo>
                    <a:pt x="45387" y="2755"/>
                  </a:lnTo>
                  <a:lnTo>
                    <a:pt x="46611" y="1531"/>
                  </a:lnTo>
                  <a:lnTo>
                    <a:pt x="46657" y="1470"/>
                  </a:lnTo>
                  <a:lnTo>
                    <a:pt x="46657" y="1332"/>
                  </a:lnTo>
                  <a:lnTo>
                    <a:pt x="46611" y="1271"/>
                  </a:lnTo>
                  <a:lnTo>
                    <a:pt x="45387" y="47"/>
                  </a:lnTo>
                  <a:lnTo>
                    <a:pt x="45325"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8"/>
            <p:cNvSpPr/>
            <p:nvPr/>
          </p:nvSpPr>
          <p:spPr>
            <a:xfrm>
              <a:off x="6220450" y="2774850"/>
              <a:ext cx="260150" cy="70025"/>
            </a:xfrm>
            <a:custGeom>
              <a:avLst/>
              <a:gdLst/>
              <a:ahLst/>
              <a:cxnLst/>
              <a:rect l="l" t="t" r="r" b="b"/>
              <a:pathLst>
                <a:path w="10406" h="2801" extrusionOk="0">
                  <a:moveTo>
                    <a:pt x="8936" y="0"/>
                  </a:moveTo>
                  <a:lnTo>
                    <a:pt x="8875" y="46"/>
                  </a:lnTo>
                  <a:lnTo>
                    <a:pt x="8829" y="107"/>
                  </a:lnTo>
                  <a:lnTo>
                    <a:pt x="8829" y="260"/>
                  </a:lnTo>
                  <a:lnTo>
                    <a:pt x="8875" y="322"/>
                  </a:lnTo>
                  <a:lnTo>
                    <a:pt x="9763" y="1209"/>
                  </a:lnTo>
                  <a:lnTo>
                    <a:pt x="0" y="1209"/>
                  </a:lnTo>
                  <a:lnTo>
                    <a:pt x="0" y="1592"/>
                  </a:lnTo>
                  <a:lnTo>
                    <a:pt x="9775" y="1592"/>
                  </a:lnTo>
                  <a:lnTo>
                    <a:pt x="8875" y="2479"/>
                  </a:lnTo>
                  <a:lnTo>
                    <a:pt x="8829" y="2540"/>
                  </a:lnTo>
                  <a:lnTo>
                    <a:pt x="8829" y="2693"/>
                  </a:lnTo>
                  <a:lnTo>
                    <a:pt x="8875" y="2755"/>
                  </a:lnTo>
                  <a:lnTo>
                    <a:pt x="8936" y="2801"/>
                  </a:lnTo>
                  <a:lnTo>
                    <a:pt x="9074" y="2801"/>
                  </a:lnTo>
                  <a:lnTo>
                    <a:pt x="9135" y="2755"/>
                  </a:lnTo>
                  <a:lnTo>
                    <a:pt x="10360" y="1530"/>
                  </a:lnTo>
                  <a:lnTo>
                    <a:pt x="10405" y="1469"/>
                  </a:lnTo>
                  <a:lnTo>
                    <a:pt x="10405" y="1332"/>
                  </a:lnTo>
                  <a:lnTo>
                    <a:pt x="10360" y="1270"/>
                  </a:lnTo>
                  <a:lnTo>
                    <a:pt x="9135" y="46"/>
                  </a:lnTo>
                  <a:lnTo>
                    <a:pt x="9074" y="0"/>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8"/>
            <p:cNvSpPr/>
            <p:nvPr/>
          </p:nvSpPr>
          <p:spPr>
            <a:xfrm>
              <a:off x="4465300" y="2409125"/>
              <a:ext cx="179050" cy="70025"/>
            </a:xfrm>
            <a:custGeom>
              <a:avLst/>
              <a:gdLst/>
              <a:ahLst/>
              <a:cxnLst/>
              <a:rect l="l" t="t" r="r" b="b"/>
              <a:pathLst>
                <a:path w="7162" h="2801" extrusionOk="0">
                  <a:moveTo>
                    <a:pt x="0" y="1209"/>
                  </a:moveTo>
                  <a:lnTo>
                    <a:pt x="0" y="1592"/>
                  </a:lnTo>
                  <a:lnTo>
                    <a:pt x="199" y="1592"/>
                  </a:lnTo>
                  <a:lnTo>
                    <a:pt x="199" y="1209"/>
                  </a:lnTo>
                  <a:close/>
                  <a:moveTo>
                    <a:pt x="582" y="1209"/>
                  </a:moveTo>
                  <a:lnTo>
                    <a:pt x="582" y="1592"/>
                  </a:lnTo>
                  <a:lnTo>
                    <a:pt x="964" y="1592"/>
                  </a:lnTo>
                  <a:lnTo>
                    <a:pt x="964" y="1209"/>
                  </a:lnTo>
                  <a:close/>
                  <a:moveTo>
                    <a:pt x="1362" y="1209"/>
                  </a:moveTo>
                  <a:lnTo>
                    <a:pt x="1362" y="1592"/>
                  </a:lnTo>
                  <a:lnTo>
                    <a:pt x="1745" y="1592"/>
                  </a:lnTo>
                  <a:lnTo>
                    <a:pt x="1745" y="1209"/>
                  </a:lnTo>
                  <a:close/>
                  <a:moveTo>
                    <a:pt x="2127" y="1209"/>
                  </a:moveTo>
                  <a:lnTo>
                    <a:pt x="2127" y="1592"/>
                  </a:lnTo>
                  <a:lnTo>
                    <a:pt x="2525" y="1592"/>
                  </a:lnTo>
                  <a:lnTo>
                    <a:pt x="2525" y="1209"/>
                  </a:lnTo>
                  <a:close/>
                  <a:moveTo>
                    <a:pt x="2908" y="1209"/>
                  </a:moveTo>
                  <a:lnTo>
                    <a:pt x="2908" y="1592"/>
                  </a:lnTo>
                  <a:lnTo>
                    <a:pt x="3290" y="1592"/>
                  </a:lnTo>
                  <a:lnTo>
                    <a:pt x="3290" y="1209"/>
                  </a:lnTo>
                  <a:close/>
                  <a:moveTo>
                    <a:pt x="3688" y="1209"/>
                  </a:moveTo>
                  <a:lnTo>
                    <a:pt x="3688" y="1592"/>
                  </a:lnTo>
                  <a:lnTo>
                    <a:pt x="4071" y="1592"/>
                  </a:lnTo>
                  <a:lnTo>
                    <a:pt x="4071" y="1209"/>
                  </a:lnTo>
                  <a:close/>
                  <a:moveTo>
                    <a:pt x="4453" y="1209"/>
                  </a:moveTo>
                  <a:lnTo>
                    <a:pt x="4453" y="1592"/>
                  </a:lnTo>
                  <a:lnTo>
                    <a:pt x="4851" y="1592"/>
                  </a:lnTo>
                  <a:lnTo>
                    <a:pt x="4851" y="1209"/>
                  </a:lnTo>
                  <a:close/>
                  <a:moveTo>
                    <a:pt x="5234" y="1209"/>
                  </a:moveTo>
                  <a:lnTo>
                    <a:pt x="5234" y="1592"/>
                  </a:lnTo>
                  <a:lnTo>
                    <a:pt x="5632" y="1592"/>
                  </a:lnTo>
                  <a:lnTo>
                    <a:pt x="5632" y="1209"/>
                  </a:lnTo>
                  <a:close/>
                  <a:moveTo>
                    <a:pt x="6014" y="1209"/>
                  </a:moveTo>
                  <a:lnTo>
                    <a:pt x="6014" y="1592"/>
                  </a:lnTo>
                  <a:lnTo>
                    <a:pt x="6397" y="1592"/>
                  </a:lnTo>
                  <a:lnTo>
                    <a:pt x="6397" y="1209"/>
                  </a:lnTo>
                  <a:close/>
                  <a:moveTo>
                    <a:pt x="5693" y="1"/>
                  </a:moveTo>
                  <a:lnTo>
                    <a:pt x="5632" y="47"/>
                  </a:lnTo>
                  <a:lnTo>
                    <a:pt x="5586" y="108"/>
                  </a:lnTo>
                  <a:lnTo>
                    <a:pt x="5586" y="261"/>
                  </a:lnTo>
                  <a:lnTo>
                    <a:pt x="5632" y="322"/>
                  </a:lnTo>
                  <a:lnTo>
                    <a:pt x="6718" y="1393"/>
                  </a:lnTo>
                  <a:lnTo>
                    <a:pt x="5632" y="2480"/>
                  </a:lnTo>
                  <a:lnTo>
                    <a:pt x="5586" y="2541"/>
                  </a:lnTo>
                  <a:lnTo>
                    <a:pt x="5586" y="2694"/>
                  </a:lnTo>
                  <a:lnTo>
                    <a:pt x="5632" y="2755"/>
                  </a:lnTo>
                  <a:lnTo>
                    <a:pt x="5693" y="2801"/>
                  </a:lnTo>
                  <a:lnTo>
                    <a:pt x="5846" y="2801"/>
                  </a:lnTo>
                  <a:lnTo>
                    <a:pt x="5907" y="2755"/>
                  </a:lnTo>
                  <a:lnTo>
                    <a:pt x="7116" y="1531"/>
                  </a:lnTo>
                  <a:lnTo>
                    <a:pt x="7162" y="1470"/>
                  </a:lnTo>
                  <a:lnTo>
                    <a:pt x="7162" y="1317"/>
                  </a:lnTo>
                  <a:lnTo>
                    <a:pt x="7116" y="1255"/>
                  </a:lnTo>
                  <a:lnTo>
                    <a:pt x="5907" y="47"/>
                  </a:lnTo>
                  <a:lnTo>
                    <a:pt x="5846"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4465300" y="3191050"/>
              <a:ext cx="176750" cy="69650"/>
            </a:xfrm>
            <a:custGeom>
              <a:avLst/>
              <a:gdLst/>
              <a:ahLst/>
              <a:cxnLst/>
              <a:rect l="l" t="t" r="r" b="b"/>
              <a:pathLst>
                <a:path w="7070" h="2786" extrusionOk="0">
                  <a:moveTo>
                    <a:pt x="0" y="1210"/>
                  </a:moveTo>
                  <a:lnTo>
                    <a:pt x="0" y="1592"/>
                  </a:lnTo>
                  <a:lnTo>
                    <a:pt x="199" y="1592"/>
                  </a:lnTo>
                  <a:lnTo>
                    <a:pt x="199" y="1210"/>
                  </a:lnTo>
                  <a:close/>
                  <a:moveTo>
                    <a:pt x="582" y="1210"/>
                  </a:moveTo>
                  <a:lnTo>
                    <a:pt x="582" y="1592"/>
                  </a:lnTo>
                  <a:lnTo>
                    <a:pt x="964" y="1592"/>
                  </a:lnTo>
                  <a:lnTo>
                    <a:pt x="964" y="1210"/>
                  </a:lnTo>
                  <a:close/>
                  <a:moveTo>
                    <a:pt x="1347" y="1210"/>
                  </a:moveTo>
                  <a:lnTo>
                    <a:pt x="1347" y="1592"/>
                  </a:lnTo>
                  <a:lnTo>
                    <a:pt x="1730" y="1592"/>
                  </a:lnTo>
                  <a:lnTo>
                    <a:pt x="1730" y="1210"/>
                  </a:lnTo>
                  <a:close/>
                  <a:moveTo>
                    <a:pt x="2112" y="1210"/>
                  </a:moveTo>
                  <a:lnTo>
                    <a:pt x="2112" y="1592"/>
                  </a:lnTo>
                  <a:lnTo>
                    <a:pt x="2495" y="1592"/>
                  </a:lnTo>
                  <a:lnTo>
                    <a:pt x="2495" y="1210"/>
                  </a:lnTo>
                  <a:close/>
                  <a:moveTo>
                    <a:pt x="2877" y="1210"/>
                  </a:moveTo>
                  <a:lnTo>
                    <a:pt x="2877" y="1592"/>
                  </a:lnTo>
                  <a:lnTo>
                    <a:pt x="3260" y="1592"/>
                  </a:lnTo>
                  <a:lnTo>
                    <a:pt x="3260" y="1210"/>
                  </a:lnTo>
                  <a:close/>
                  <a:moveTo>
                    <a:pt x="3642" y="1210"/>
                  </a:moveTo>
                  <a:lnTo>
                    <a:pt x="3642" y="1592"/>
                  </a:lnTo>
                  <a:lnTo>
                    <a:pt x="4025" y="1592"/>
                  </a:lnTo>
                  <a:lnTo>
                    <a:pt x="4025" y="1210"/>
                  </a:lnTo>
                  <a:close/>
                  <a:moveTo>
                    <a:pt x="4407" y="1210"/>
                  </a:moveTo>
                  <a:lnTo>
                    <a:pt x="4407" y="1592"/>
                  </a:lnTo>
                  <a:lnTo>
                    <a:pt x="4790" y="1592"/>
                  </a:lnTo>
                  <a:lnTo>
                    <a:pt x="4790" y="1210"/>
                  </a:lnTo>
                  <a:close/>
                  <a:moveTo>
                    <a:pt x="5172" y="1210"/>
                  </a:moveTo>
                  <a:lnTo>
                    <a:pt x="5172" y="1592"/>
                  </a:lnTo>
                  <a:lnTo>
                    <a:pt x="5555" y="1592"/>
                  </a:lnTo>
                  <a:lnTo>
                    <a:pt x="5555" y="1210"/>
                  </a:lnTo>
                  <a:close/>
                  <a:moveTo>
                    <a:pt x="5938" y="1210"/>
                  </a:moveTo>
                  <a:lnTo>
                    <a:pt x="5938" y="1592"/>
                  </a:lnTo>
                  <a:lnTo>
                    <a:pt x="6320" y="1592"/>
                  </a:lnTo>
                  <a:lnTo>
                    <a:pt x="6320" y="1210"/>
                  </a:lnTo>
                  <a:close/>
                  <a:moveTo>
                    <a:pt x="5601" y="1"/>
                  </a:moveTo>
                  <a:lnTo>
                    <a:pt x="5540" y="47"/>
                  </a:lnTo>
                  <a:lnTo>
                    <a:pt x="5494" y="108"/>
                  </a:lnTo>
                  <a:lnTo>
                    <a:pt x="5494" y="246"/>
                  </a:lnTo>
                  <a:lnTo>
                    <a:pt x="5540" y="307"/>
                  </a:lnTo>
                  <a:lnTo>
                    <a:pt x="6611" y="1393"/>
                  </a:lnTo>
                  <a:lnTo>
                    <a:pt x="5540" y="2480"/>
                  </a:lnTo>
                  <a:lnTo>
                    <a:pt x="5494" y="2541"/>
                  </a:lnTo>
                  <a:lnTo>
                    <a:pt x="5494" y="2679"/>
                  </a:lnTo>
                  <a:lnTo>
                    <a:pt x="5540" y="2740"/>
                  </a:lnTo>
                  <a:lnTo>
                    <a:pt x="5601" y="2786"/>
                  </a:lnTo>
                  <a:lnTo>
                    <a:pt x="5739" y="2786"/>
                  </a:lnTo>
                  <a:lnTo>
                    <a:pt x="5800" y="2740"/>
                  </a:lnTo>
                  <a:lnTo>
                    <a:pt x="7024" y="1531"/>
                  </a:lnTo>
                  <a:lnTo>
                    <a:pt x="7070" y="1470"/>
                  </a:lnTo>
                  <a:lnTo>
                    <a:pt x="7070" y="1317"/>
                  </a:lnTo>
                  <a:lnTo>
                    <a:pt x="7024" y="1256"/>
                  </a:lnTo>
                  <a:lnTo>
                    <a:pt x="5800" y="47"/>
                  </a:lnTo>
                  <a:lnTo>
                    <a:pt x="5739"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p:nvPr/>
          </p:nvSpPr>
          <p:spPr>
            <a:xfrm>
              <a:off x="4245325" y="1693375"/>
              <a:ext cx="218475" cy="404000"/>
            </a:xfrm>
            <a:custGeom>
              <a:avLst/>
              <a:gdLst/>
              <a:ahLst/>
              <a:cxnLst/>
              <a:rect l="l" t="t" r="r" b="b"/>
              <a:pathLst>
                <a:path w="8739" h="16160" fill="none" extrusionOk="0">
                  <a:moveTo>
                    <a:pt x="1" y="1"/>
                  </a:moveTo>
                  <a:lnTo>
                    <a:pt x="5877" y="1"/>
                  </a:lnTo>
                  <a:lnTo>
                    <a:pt x="6167" y="1"/>
                  </a:lnTo>
                  <a:lnTo>
                    <a:pt x="6734" y="123"/>
                  </a:lnTo>
                  <a:lnTo>
                    <a:pt x="7239" y="337"/>
                  </a:lnTo>
                  <a:lnTo>
                    <a:pt x="7698" y="643"/>
                  </a:lnTo>
                  <a:lnTo>
                    <a:pt x="8095" y="1041"/>
                  </a:lnTo>
                  <a:lnTo>
                    <a:pt x="8402" y="1500"/>
                  </a:lnTo>
                  <a:lnTo>
                    <a:pt x="8616" y="2005"/>
                  </a:lnTo>
                  <a:lnTo>
                    <a:pt x="8738" y="2571"/>
                  </a:lnTo>
                  <a:lnTo>
                    <a:pt x="8738" y="2862"/>
                  </a:lnTo>
                  <a:lnTo>
                    <a:pt x="8738" y="16160"/>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4256425" y="3548750"/>
              <a:ext cx="207375" cy="619350"/>
            </a:xfrm>
            <a:custGeom>
              <a:avLst/>
              <a:gdLst/>
              <a:ahLst/>
              <a:cxnLst/>
              <a:rect l="l" t="t" r="r" b="b"/>
              <a:pathLst>
                <a:path w="8295" h="24774" fill="none" extrusionOk="0">
                  <a:moveTo>
                    <a:pt x="0" y="24774"/>
                  </a:moveTo>
                  <a:lnTo>
                    <a:pt x="5433" y="24774"/>
                  </a:lnTo>
                  <a:lnTo>
                    <a:pt x="5723" y="24759"/>
                  </a:lnTo>
                  <a:lnTo>
                    <a:pt x="6290" y="24636"/>
                  </a:lnTo>
                  <a:lnTo>
                    <a:pt x="6795" y="24422"/>
                  </a:lnTo>
                  <a:lnTo>
                    <a:pt x="7254" y="24116"/>
                  </a:lnTo>
                  <a:lnTo>
                    <a:pt x="7651" y="23718"/>
                  </a:lnTo>
                  <a:lnTo>
                    <a:pt x="7958" y="23274"/>
                  </a:lnTo>
                  <a:lnTo>
                    <a:pt x="8172" y="22754"/>
                  </a:lnTo>
                  <a:lnTo>
                    <a:pt x="8294" y="22188"/>
                  </a:lnTo>
                  <a:lnTo>
                    <a:pt x="8294" y="21897"/>
                  </a:lnTo>
                  <a:lnTo>
                    <a:pt x="8294" y="0"/>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4463775" y="2935525"/>
              <a:ext cx="25" cy="613250"/>
            </a:xfrm>
            <a:custGeom>
              <a:avLst/>
              <a:gdLst/>
              <a:ahLst/>
              <a:cxnLst/>
              <a:rect l="l" t="t" r="r" b="b"/>
              <a:pathLst>
                <a:path w="1" h="24530" fill="none" extrusionOk="0">
                  <a:moveTo>
                    <a:pt x="0" y="24529"/>
                  </a:moveTo>
                  <a:lnTo>
                    <a:pt x="0" y="15562"/>
                  </a:lnTo>
                  <a:lnTo>
                    <a:pt x="0" y="0"/>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4256425" y="3548750"/>
              <a:ext cx="207375" cy="25"/>
            </a:xfrm>
            <a:custGeom>
              <a:avLst/>
              <a:gdLst/>
              <a:ahLst/>
              <a:cxnLst/>
              <a:rect l="l" t="t" r="r" b="b"/>
              <a:pathLst>
                <a:path w="8295" h="1" fill="none" extrusionOk="0">
                  <a:moveTo>
                    <a:pt x="8294" y="0"/>
                  </a:moveTo>
                  <a:lnTo>
                    <a:pt x="0" y="0"/>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8"/>
            <p:cNvSpPr/>
            <p:nvPr/>
          </p:nvSpPr>
          <p:spPr>
            <a:xfrm>
              <a:off x="4463775" y="2935525"/>
              <a:ext cx="25" cy="613250"/>
            </a:xfrm>
            <a:custGeom>
              <a:avLst/>
              <a:gdLst/>
              <a:ahLst/>
              <a:cxnLst/>
              <a:rect l="l" t="t" r="r" b="b"/>
              <a:pathLst>
                <a:path w="1" h="24530" fill="none" extrusionOk="0">
                  <a:moveTo>
                    <a:pt x="0" y="24529"/>
                  </a:moveTo>
                  <a:lnTo>
                    <a:pt x="0" y="0"/>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8"/>
            <p:cNvSpPr/>
            <p:nvPr/>
          </p:nvSpPr>
          <p:spPr>
            <a:xfrm>
              <a:off x="4463775" y="2410650"/>
              <a:ext cx="25" cy="524900"/>
            </a:xfrm>
            <a:custGeom>
              <a:avLst/>
              <a:gdLst/>
              <a:ahLst/>
              <a:cxnLst/>
              <a:rect l="l" t="t" r="r" b="b"/>
              <a:pathLst>
                <a:path w="1" h="20996" fill="none" extrusionOk="0">
                  <a:moveTo>
                    <a:pt x="0" y="20995"/>
                  </a:moveTo>
                  <a:lnTo>
                    <a:pt x="0" y="5418"/>
                  </a:lnTo>
                  <a:lnTo>
                    <a:pt x="0" y="1"/>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8"/>
            <p:cNvSpPr/>
            <p:nvPr/>
          </p:nvSpPr>
          <p:spPr>
            <a:xfrm>
              <a:off x="4256425" y="2935525"/>
              <a:ext cx="207375" cy="25"/>
            </a:xfrm>
            <a:custGeom>
              <a:avLst/>
              <a:gdLst/>
              <a:ahLst/>
              <a:cxnLst/>
              <a:rect l="l" t="t" r="r" b="b"/>
              <a:pathLst>
                <a:path w="8295" h="1" fill="none" extrusionOk="0">
                  <a:moveTo>
                    <a:pt x="8294" y="0"/>
                  </a:moveTo>
                  <a:lnTo>
                    <a:pt x="0" y="0"/>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4245325" y="2410650"/>
              <a:ext cx="218475" cy="25"/>
            </a:xfrm>
            <a:custGeom>
              <a:avLst/>
              <a:gdLst/>
              <a:ahLst/>
              <a:cxnLst/>
              <a:rect l="l" t="t" r="r" b="b"/>
              <a:pathLst>
                <a:path w="8739" h="1" fill="none" extrusionOk="0">
                  <a:moveTo>
                    <a:pt x="8738" y="1"/>
                  </a:moveTo>
                  <a:lnTo>
                    <a:pt x="1" y="1"/>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8"/>
            <p:cNvSpPr/>
            <p:nvPr/>
          </p:nvSpPr>
          <p:spPr>
            <a:xfrm>
              <a:off x="4463775" y="2097350"/>
              <a:ext cx="25" cy="313325"/>
            </a:xfrm>
            <a:custGeom>
              <a:avLst/>
              <a:gdLst/>
              <a:ahLst/>
              <a:cxnLst/>
              <a:rect l="l" t="t" r="r" b="b"/>
              <a:pathLst>
                <a:path w="1" h="12533" fill="none" extrusionOk="0">
                  <a:moveTo>
                    <a:pt x="0" y="12533"/>
                  </a:moveTo>
                  <a:lnTo>
                    <a:pt x="0" y="1"/>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4245325" y="2097350"/>
              <a:ext cx="218475" cy="25"/>
            </a:xfrm>
            <a:custGeom>
              <a:avLst/>
              <a:gdLst/>
              <a:ahLst/>
              <a:cxnLst/>
              <a:rect l="l" t="t" r="r" b="b"/>
              <a:pathLst>
                <a:path w="8739" h="1" fill="none" extrusionOk="0">
                  <a:moveTo>
                    <a:pt x="8738" y="1"/>
                  </a:moveTo>
                  <a:lnTo>
                    <a:pt x="1" y="1"/>
                  </a:lnTo>
                </a:path>
              </a:pathLst>
            </a:custGeom>
            <a:noFill/>
            <a:ln w="9575" cap="flat" cmpd="sng">
              <a:solidFill>
                <a:srgbClr val="808080"/>
              </a:solidFill>
              <a:prstDash val="solid"/>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8"/>
            <p:cNvSpPr/>
            <p:nvPr/>
          </p:nvSpPr>
          <p:spPr>
            <a:xfrm>
              <a:off x="3068975" y="2896875"/>
              <a:ext cx="334375" cy="1308350"/>
            </a:xfrm>
            <a:custGeom>
              <a:avLst/>
              <a:gdLst/>
              <a:ahLst/>
              <a:cxnLst/>
              <a:rect l="l" t="t" r="r" b="b"/>
              <a:pathLst>
                <a:path w="13375" h="52334" extrusionOk="0">
                  <a:moveTo>
                    <a:pt x="11722" y="1"/>
                  </a:moveTo>
                  <a:lnTo>
                    <a:pt x="11661" y="47"/>
                  </a:lnTo>
                  <a:lnTo>
                    <a:pt x="11615" y="108"/>
                  </a:lnTo>
                  <a:lnTo>
                    <a:pt x="11615" y="261"/>
                  </a:lnTo>
                  <a:lnTo>
                    <a:pt x="11661" y="322"/>
                  </a:lnTo>
                  <a:lnTo>
                    <a:pt x="12549" y="1209"/>
                  </a:lnTo>
                  <a:lnTo>
                    <a:pt x="9167" y="1209"/>
                  </a:lnTo>
                  <a:lnTo>
                    <a:pt x="8570" y="1332"/>
                  </a:lnTo>
                  <a:lnTo>
                    <a:pt x="8019" y="1577"/>
                  </a:lnTo>
                  <a:lnTo>
                    <a:pt x="7530" y="1898"/>
                  </a:lnTo>
                  <a:lnTo>
                    <a:pt x="7116" y="2311"/>
                  </a:lnTo>
                  <a:lnTo>
                    <a:pt x="6780" y="2801"/>
                  </a:lnTo>
                  <a:lnTo>
                    <a:pt x="6550" y="3352"/>
                  </a:lnTo>
                  <a:lnTo>
                    <a:pt x="6428" y="3949"/>
                  </a:lnTo>
                  <a:lnTo>
                    <a:pt x="6413" y="4270"/>
                  </a:lnTo>
                  <a:lnTo>
                    <a:pt x="6413" y="25540"/>
                  </a:lnTo>
                  <a:lnTo>
                    <a:pt x="1" y="25540"/>
                  </a:lnTo>
                  <a:lnTo>
                    <a:pt x="1" y="25922"/>
                  </a:lnTo>
                  <a:lnTo>
                    <a:pt x="6413" y="25922"/>
                  </a:lnTo>
                  <a:lnTo>
                    <a:pt x="6413" y="48064"/>
                  </a:lnTo>
                  <a:lnTo>
                    <a:pt x="6428" y="48385"/>
                  </a:lnTo>
                  <a:lnTo>
                    <a:pt x="6550" y="48982"/>
                  </a:lnTo>
                  <a:lnTo>
                    <a:pt x="6780" y="49533"/>
                  </a:lnTo>
                  <a:lnTo>
                    <a:pt x="7116" y="50023"/>
                  </a:lnTo>
                  <a:lnTo>
                    <a:pt x="7530" y="50436"/>
                  </a:lnTo>
                  <a:lnTo>
                    <a:pt x="8019" y="50757"/>
                  </a:lnTo>
                  <a:lnTo>
                    <a:pt x="8570" y="51002"/>
                  </a:lnTo>
                  <a:lnTo>
                    <a:pt x="9167" y="51124"/>
                  </a:lnTo>
                  <a:lnTo>
                    <a:pt x="12745" y="51124"/>
                  </a:lnTo>
                  <a:lnTo>
                    <a:pt x="11845" y="52012"/>
                  </a:lnTo>
                  <a:lnTo>
                    <a:pt x="11799" y="52088"/>
                  </a:lnTo>
                  <a:lnTo>
                    <a:pt x="11799" y="52226"/>
                  </a:lnTo>
                  <a:lnTo>
                    <a:pt x="11845" y="52287"/>
                  </a:lnTo>
                  <a:lnTo>
                    <a:pt x="11906" y="52333"/>
                  </a:lnTo>
                  <a:lnTo>
                    <a:pt x="12059" y="52333"/>
                  </a:lnTo>
                  <a:lnTo>
                    <a:pt x="12120" y="52287"/>
                  </a:lnTo>
                  <a:lnTo>
                    <a:pt x="13329" y="51079"/>
                  </a:lnTo>
                  <a:lnTo>
                    <a:pt x="13375" y="51017"/>
                  </a:lnTo>
                  <a:lnTo>
                    <a:pt x="13375" y="50864"/>
                  </a:lnTo>
                  <a:lnTo>
                    <a:pt x="13329" y="50803"/>
                  </a:lnTo>
                  <a:lnTo>
                    <a:pt x="12120" y="49579"/>
                  </a:lnTo>
                  <a:lnTo>
                    <a:pt x="12059" y="49533"/>
                  </a:lnTo>
                  <a:lnTo>
                    <a:pt x="11906" y="49533"/>
                  </a:lnTo>
                  <a:lnTo>
                    <a:pt x="11845" y="49579"/>
                  </a:lnTo>
                  <a:lnTo>
                    <a:pt x="11799" y="49640"/>
                  </a:lnTo>
                  <a:lnTo>
                    <a:pt x="11799" y="49793"/>
                  </a:lnTo>
                  <a:lnTo>
                    <a:pt x="11845" y="49854"/>
                  </a:lnTo>
                  <a:lnTo>
                    <a:pt x="12732" y="50742"/>
                  </a:lnTo>
                  <a:lnTo>
                    <a:pt x="9198" y="50742"/>
                  </a:lnTo>
                  <a:lnTo>
                    <a:pt x="8677" y="50635"/>
                  </a:lnTo>
                  <a:lnTo>
                    <a:pt x="8203" y="50421"/>
                  </a:lnTo>
                  <a:lnTo>
                    <a:pt x="7774" y="50130"/>
                  </a:lnTo>
                  <a:lnTo>
                    <a:pt x="7407" y="49778"/>
                  </a:lnTo>
                  <a:lnTo>
                    <a:pt x="7116" y="49349"/>
                  </a:lnTo>
                  <a:lnTo>
                    <a:pt x="6917" y="48860"/>
                  </a:lnTo>
                  <a:lnTo>
                    <a:pt x="6810" y="48339"/>
                  </a:lnTo>
                  <a:lnTo>
                    <a:pt x="6795" y="48064"/>
                  </a:lnTo>
                  <a:lnTo>
                    <a:pt x="6795" y="25876"/>
                  </a:lnTo>
                  <a:lnTo>
                    <a:pt x="12745" y="25876"/>
                  </a:lnTo>
                  <a:lnTo>
                    <a:pt x="11845" y="26764"/>
                  </a:lnTo>
                  <a:lnTo>
                    <a:pt x="11799" y="26840"/>
                  </a:lnTo>
                  <a:lnTo>
                    <a:pt x="11799" y="26978"/>
                  </a:lnTo>
                  <a:lnTo>
                    <a:pt x="11845" y="27039"/>
                  </a:lnTo>
                  <a:lnTo>
                    <a:pt x="11906" y="27085"/>
                  </a:lnTo>
                  <a:lnTo>
                    <a:pt x="12059" y="27085"/>
                  </a:lnTo>
                  <a:lnTo>
                    <a:pt x="12120" y="27039"/>
                  </a:lnTo>
                  <a:lnTo>
                    <a:pt x="13329" y="25830"/>
                  </a:lnTo>
                  <a:lnTo>
                    <a:pt x="13375" y="25769"/>
                  </a:lnTo>
                  <a:lnTo>
                    <a:pt x="13375" y="25616"/>
                  </a:lnTo>
                  <a:lnTo>
                    <a:pt x="13329" y="25555"/>
                  </a:lnTo>
                  <a:lnTo>
                    <a:pt x="12120" y="24331"/>
                  </a:lnTo>
                  <a:lnTo>
                    <a:pt x="12059" y="24285"/>
                  </a:lnTo>
                  <a:lnTo>
                    <a:pt x="11906" y="24285"/>
                  </a:lnTo>
                  <a:lnTo>
                    <a:pt x="11845" y="24331"/>
                  </a:lnTo>
                  <a:lnTo>
                    <a:pt x="11799" y="24392"/>
                  </a:lnTo>
                  <a:lnTo>
                    <a:pt x="11799" y="24545"/>
                  </a:lnTo>
                  <a:lnTo>
                    <a:pt x="11845" y="24606"/>
                  </a:lnTo>
                  <a:lnTo>
                    <a:pt x="12732" y="25494"/>
                  </a:lnTo>
                  <a:lnTo>
                    <a:pt x="6795" y="25494"/>
                  </a:lnTo>
                  <a:lnTo>
                    <a:pt x="6795" y="4270"/>
                  </a:lnTo>
                  <a:lnTo>
                    <a:pt x="6810" y="3994"/>
                  </a:lnTo>
                  <a:lnTo>
                    <a:pt x="6917" y="3474"/>
                  </a:lnTo>
                  <a:lnTo>
                    <a:pt x="7116" y="2984"/>
                  </a:lnTo>
                  <a:lnTo>
                    <a:pt x="7407" y="2556"/>
                  </a:lnTo>
                  <a:lnTo>
                    <a:pt x="7774" y="2204"/>
                  </a:lnTo>
                  <a:lnTo>
                    <a:pt x="8203" y="1913"/>
                  </a:lnTo>
                  <a:lnTo>
                    <a:pt x="8677" y="1699"/>
                  </a:lnTo>
                  <a:lnTo>
                    <a:pt x="9198" y="1592"/>
                  </a:lnTo>
                  <a:lnTo>
                    <a:pt x="12536" y="1592"/>
                  </a:lnTo>
                  <a:lnTo>
                    <a:pt x="11661" y="2480"/>
                  </a:lnTo>
                  <a:lnTo>
                    <a:pt x="11615" y="2541"/>
                  </a:lnTo>
                  <a:lnTo>
                    <a:pt x="11615" y="2694"/>
                  </a:lnTo>
                  <a:lnTo>
                    <a:pt x="11661" y="2755"/>
                  </a:lnTo>
                  <a:lnTo>
                    <a:pt x="11722" y="2801"/>
                  </a:lnTo>
                  <a:lnTo>
                    <a:pt x="11860" y="2801"/>
                  </a:lnTo>
                  <a:lnTo>
                    <a:pt x="11921" y="2755"/>
                  </a:lnTo>
                  <a:lnTo>
                    <a:pt x="13145" y="1531"/>
                  </a:lnTo>
                  <a:lnTo>
                    <a:pt x="13191" y="1470"/>
                  </a:lnTo>
                  <a:lnTo>
                    <a:pt x="13191" y="1317"/>
                  </a:lnTo>
                  <a:lnTo>
                    <a:pt x="13145" y="1255"/>
                  </a:lnTo>
                  <a:lnTo>
                    <a:pt x="11921" y="47"/>
                  </a:lnTo>
                  <a:lnTo>
                    <a:pt x="11860"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5292750" y="2417925"/>
              <a:ext cx="382200" cy="793825"/>
            </a:xfrm>
            <a:custGeom>
              <a:avLst/>
              <a:gdLst/>
              <a:ahLst/>
              <a:cxnLst/>
              <a:rect l="l" t="t" r="r" b="b"/>
              <a:pathLst>
                <a:path w="15288" h="31753" extrusionOk="0">
                  <a:moveTo>
                    <a:pt x="1" y="1"/>
                  </a:moveTo>
                  <a:lnTo>
                    <a:pt x="1" y="383"/>
                  </a:lnTo>
                  <a:lnTo>
                    <a:pt x="169" y="383"/>
                  </a:lnTo>
                  <a:lnTo>
                    <a:pt x="169" y="1"/>
                  </a:lnTo>
                  <a:close/>
                  <a:moveTo>
                    <a:pt x="536" y="1"/>
                  </a:moveTo>
                  <a:lnTo>
                    <a:pt x="536" y="383"/>
                  </a:lnTo>
                  <a:lnTo>
                    <a:pt x="903" y="383"/>
                  </a:lnTo>
                  <a:lnTo>
                    <a:pt x="903" y="1"/>
                  </a:lnTo>
                  <a:close/>
                  <a:moveTo>
                    <a:pt x="1255" y="1"/>
                  </a:moveTo>
                  <a:lnTo>
                    <a:pt x="1255" y="383"/>
                  </a:lnTo>
                  <a:lnTo>
                    <a:pt x="1623" y="383"/>
                  </a:lnTo>
                  <a:lnTo>
                    <a:pt x="1623" y="1"/>
                  </a:lnTo>
                  <a:close/>
                  <a:moveTo>
                    <a:pt x="1975" y="1"/>
                  </a:moveTo>
                  <a:lnTo>
                    <a:pt x="1975" y="383"/>
                  </a:lnTo>
                  <a:lnTo>
                    <a:pt x="2342" y="383"/>
                  </a:lnTo>
                  <a:lnTo>
                    <a:pt x="2342" y="1"/>
                  </a:lnTo>
                  <a:close/>
                  <a:moveTo>
                    <a:pt x="2694" y="1"/>
                  </a:moveTo>
                  <a:lnTo>
                    <a:pt x="2694" y="383"/>
                  </a:lnTo>
                  <a:lnTo>
                    <a:pt x="3061" y="383"/>
                  </a:lnTo>
                  <a:lnTo>
                    <a:pt x="3061" y="1"/>
                  </a:lnTo>
                  <a:close/>
                  <a:moveTo>
                    <a:pt x="3428" y="1"/>
                  </a:moveTo>
                  <a:lnTo>
                    <a:pt x="3428" y="383"/>
                  </a:lnTo>
                  <a:lnTo>
                    <a:pt x="3780" y="383"/>
                  </a:lnTo>
                  <a:lnTo>
                    <a:pt x="3780" y="1"/>
                  </a:lnTo>
                  <a:close/>
                  <a:moveTo>
                    <a:pt x="4148" y="1"/>
                  </a:moveTo>
                  <a:lnTo>
                    <a:pt x="4148" y="383"/>
                  </a:lnTo>
                  <a:lnTo>
                    <a:pt x="4499" y="383"/>
                  </a:lnTo>
                  <a:lnTo>
                    <a:pt x="4499" y="1"/>
                  </a:lnTo>
                  <a:close/>
                  <a:moveTo>
                    <a:pt x="4867" y="1"/>
                  </a:moveTo>
                  <a:lnTo>
                    <a:pt x="4867" y="383"/>
                  </a:lnTo>
                  <a:lnTo>
                    <a:pt x="5219" y="383"/>
                  </a:lnTo>
                  <a:lnTo>
                    <a:pt x="5249" y="1"/>
                  </a:lnTo>
                  <a:close/>
                  <a:moveTo>
                    <a:pt x="5647" y="46"/>
                  </a:moveTo>
                  <a:lnTo>
                    <a:pt x="5571" y="429"/>
                  </a:lnTo>
                  <a:lnTo>
                    <a:pt x="5739" y="460"/>
                  </a:lnTo>
                  <a:lnTo>
                    <a:pt x="5907" y="521"/>
                  </a:lnTo>
                  <a:lnTo>
                    <a:pt x="6030" y="154"/>
                  </a:lnTo>
                  <a:lnTo>
                    <a:pt x="5846" y="92"/>
                  </a:lnTo>
                  <a:lnTo>
                    <a:pt x="5647" y="46"/>
                  </a:lnTo>
                  <a:close/>
                  <a:moveTo>
                    <a:pt x="6397" y="307"/>
                  </a:moveTo>
                  <a:lnTo>
                    <a:pt x="6229" y="659"/>
                  </a:lnTo>
                  <a:lnTo>
                    <a:pt x="6382" y="735"/>
                  </a:lnTo>
                  <a:lnTo>
                    <a:pt x="6535" y="827"/>
                  </a:lnTo>
                  <a:lnTo>
                    <a:pt x="6749" y="506"/>
                  </a:lnTo>
                  <a:lnTo>
                    <a:pt x="6581" y="398"/>
                  </a:lnTo>
                  <a:lnTo>
                    <a:pt x="6397" y="307"/>
                  </a:lnTo>
                  <a:close/>
                  <a:moveTo>
                    <a:pt x="7070" y="750"/>
                  </a:moveTo>
                  <a:lnTo>
                    <a:pt x="6810" y="1041"/>
                  </a:lnTo>
                  <a:lnTo>
                    <a:pt x="6948" y="1164"/>
                  </a:lnTo>
                  <a:lnTo>
                    <a:pt x="7055" y="1286"/>
                  </a:lnTo>
                  <a:lnTo>
                    <a:pt x="7346" y="1041"/>
                  </a:lnTo>
                  <a:lnTo>
                    <a:pt x="7208" y="888"/>
                  </a:lnTo>
                  <a:lnTo>
                    <a:pt x="7070" y="750"/>
                  </a:lnTo>
                  <a:close/>
                  <a:moveTo>
                    <a:pt x="7590" y="1347"/>
                  </a:moveTo>
                  <a:lnTo>
                    <a:pt x="7269" y="1561"/>
                  </a:lnTo>
                  <a:lnTo>
                    <a:pt x="7361" y="1714"/>
                  </a:lnTo>
                  <a:lnTo>
                    <a:pt x="7453" y="1867"/>
                  </a:lnTo>
                  <a:lnTo>
                    <a:pt x="7789" y="1699"/>
                  </a:lnTo>
                  <a:lnTo>
                    <a:pt x="7698" y="1515"/>
                  </a:lnTo>
                  <a:lnTo>
                    <a:pt x="7590" y="1347"/>
                  </a:lnTo>
                  <a:close/>
                  <a:moveTo>
                    <a:pt x="7942" y="2066"/>
                  </a:moveTo>
                  <a:lnTo>
                    <a:pt x="7590" y="2189"/>
                  </a:lnTo>
                  <a:lnTo>
                    <a:pt x="7636" y="2357"/>
                  </a:lnTo>
                  <a:lnTo>
                    <a:pt x="7667" y="2525"/>
                  </a:lnTo>
                  <a:lnTo>
                    <a:pt x="8050" y="2449"/>
                  </a:lnTo>
                  <a:lnTo>
                    <a:pt x="8004" y="2265"/>
                  </a:lnTo>
                  <a:lnTo>
                    <a:pt x="7942" y="2066"/>
                  </a:lnTo>
                  <a:close/>
                  <a:moveTo>
                    <a:pt x="8095" y="2847"/>
                  </a:moveTo>
                  <a:lnTo>
                    <a:pt x="7713" y="2877"/>
                  </a:lnTo>
                  <a:lnTo>
                    <a:pt x="7728" y="2969"/>
                  </a:lnTo>
                  <a:lnTo>
                    <a:pt x="7728" y="3061"/>
                  </a:lnTo>
                  <a:lnTo>
                    <a:pt x="7728" y="3245"/>
                  </a:lnTo>
                  <a:lnTo>
                    <a:pt x="8111" y="3245"/>
                  </a:lnTo>
                  <a:lnTo>
                    <a:pt x="8111" y="3061"/>
                  </a:lnTo>
                  <a:lnTo>
                    <a:pt x="8111" y="2954"/>
                  </a:lnTo>
                  <a:lnTo>
                    <a:pt x="8095" y="2847"/>
                  </a:lnTo>
                  <a:close/>
                  <a:moveTo>
                    <a:pt x="7728" y="3642"/>
                  </a:moveTo>
                  <a:lnTo>
                    <a:pt x="7728" y="4025"/>
                  </a:lnTo>
                  <a:lnTo>
                    <a:pt x="8111" y="4025"/>
                  </a:lnTo>
                  <a:lnTo>
                    <a:pt x="8111" y="3642"/>
                  </a:lnTo>
                  <a:close/>
                  <a:moveTo>
                    <a:pt x="7728" y="4423"/>
                  </a:moveTo>
                  <a:lnTo>
                    <a:pt x="7728" y="4805"/>
                  </a:lnTo>
                  <a:lnTo>
                    <a:pt x="8111" y="4805"/>
                  </a:lnTo>
                  <a:lnTo>
                    <a:pt x="8111" y="4423"/>
                  </a:lnTo>
                  <a:close/>
                  <a:moveTo>
                    <a:pt x="7728" y="5203"/>
                  </a:moveTo>
                  <a:lnTo>
                    <a:pt x="7728" y="5586"/>
                  </a:lnTo>
                  <a:lnTo>
                    <a:pt x="8111" y="5586"/>
                  </a:lnTo>
                  <a:lnTo>
                    <a:pt x="8111" y="5203"/>
                  </a:lnTo>
                  <a:close/>
                  <a:moveTo>
                    <a:pt x="7728" y="5984"/>
                  </a:moveTo>
                  <a:lnTo>
                    <a:pt x="7728" y="6366"/>
                  </a:lnTo>
                  <a:lnTo>
                    <a:pt x="8111" y="6366"/>
                  </a:lnTo>
                  <a:lnTo>
                    <a:pt x="8111" y="5984"/>
                  </a:lnTo>
                  <a:close/>
                  <a:moveTo>
                    <a:pt x="7728" y="6764"/>
                  </a:moveTo>
                  <a:lnTo>
                    <a:pt x="7728" y="7147"/>
                  </a:lnTo>
                  <a:lnTo>
                    <a:pt x="8111" y="7147"/>
                  </a:lnTo>
                  <a:lnTo>
                    <a:pt x="8111" y="6764"/>
                  </a:lnTo>
                  <a:close/>
                  <a:moveTo>
                    <a:pt x="7728" y="7544"/>
                  </a:moveTo>
                  <a:lnTo>
                    <a:pt x="7728" y="7927"/>
                  </a:lnTo>
                  <a:lnTo>
                    <a:pt x="8111" y="7927"/>
                  </a:lnTo>
                  <a:lnTo>
                    <a:pt x="8111" y="7544"/>
                  </a:lnTo>
                  <a:close/>
                  <a:moveTo>
                    <a:pt x="7728" y="8325"/>
                  </a:moveTo>
                  <a:lnTo>
                    <a:pt x="7728" y="8707"/>
                  </a:lnTo>
                  <a:lnTo>
                    <a:pt x="8111" y="8707"/>
                  </a:lnTo>
                  <a:lnTo>
                    <a:pt x="8111" y="8325"/>
                  </a:lnTo>
                  <a:close/>
                  <a:moveTo>
                    <a:pt x="7728" y="9105"/>
                  </a:moveTo>
                  <a:lnTo>
                    <a:pt x="7728" y="9488"/>
                  </a:lnTo>
                  <a:lnTo>
                    <a:pt x="8111" y="9488"/>
                  </a:lnTo>
                  <a:lnTo>
                    <a:pt x="8111" y="9105"/>
                  </a:lnTo>
                  <a:close/>
                  <a:moveTo>
                    <a:pt x="7728" y="9886"/>
                  </a:moveTo>
                  <a:lnTo>
                    <a:pt x="7728" y="10268"/>
                  </a:lnTo>
                  <a:lnTo>
                    <a:pt x="8111" y="10268"/>
                  </a:lnTo>
                  <a:lnTo>
                    <a:pt x="8111" y="9886"/>
                  </a:lnTo>
                  <a:close/>
                  <a:moveTo>
                    <a:pt x="7728" y="10666"/>
                  </a:moveTo>
                  <a:lnTo>
                    <a:pt x="7728" y="11049"/>
                  </a:lnTo>
                  <a:lnTo>
                    <a:pt x="8111" y="11049"/>
                  </a:lnTo>
                  <a:lnTo>
                    <a:pt x="8111" y="10666"/>
                  </a:lnTo>
                  <a:close/>
                  <a:moveTo>
                    <a:pt x="7728" y="11446"/>
                  </a:moveTo>
                  <a:lnTo>
                    <a:pt x="7728" y="11829"/>
                  </a:lnTo>
                  <a:lnTo>
                    <a:pt x="8111" y="11829"/>
                  </a:lnTo>
                  <a:lnTo>
                    <a:pt x="8111" y="11446"/>
                  </a:lnTo>
                  <a:close/>
                  <a:moveTo>
                    <a:pt x="7728" y="12227"/>
                  </a:moveTo>
                  <a:lnTo>
                    <a:pt x="7728" y="12609"/>
                  </a:lnTo>
                  <a:lnTo>
                    <a:pt x="8111" y="12609"/>
                  </a:lnTo>
                  <a:lnTo>
                    <a:pt x="8111" y="12227"/>
                  </a:lnTo>
                  <a:close/>
                  <a:moveTo>
                    <a:pt x="7728" y="13007"/>
                  </a:moveTo>
                  <a:lnTo>
                    <a:pt x="7728" y="13390"/>
                  </a:lnTo>
                  <a:lnTo>
                    <a:pt x="8111" y="13390"/>
                  </a:lnTo>
                  <a:lnTo>
                    <a:pt x="8111" y="13007"/>
                  </a:lnTo>
                  <a:close/>
                  <a:moveTo>
                    <a:pt x="7728" y="13772"/>
                  </a:moveTo>
                  <a:lnTo>
                    <a:pt x="7728" y="14170"/>
                  </a:lnTo>
                  <a:lnTo>
                    <a:pt x="8111" y="14170"/>
                  </a:lnTo>
                  <a:lnTo>
                    <a:pt x="8111" y="13772"/>
                  </a:lnTo>
                  <a:close/>
                  <a:moveTo>
                    <a:pt x="7728" y="14553"/>
                  </a:moveTo>
                  <a:lnTo>
                    <a:pt x="7728" y="14951"/>
                  </a:lnTo>
                  <a:lnTo>
                    <a:pt x="8111" y="14951"/>
                  </a:lnTo>
                  <a:lnTo>
                    <a:pt x="8111" y="14553"/>
                  </a:lnTo>
                  <a:close/>
                  <a:moveTo>
                    <a:pt x="7728" y="15333"/>
                  </a:moveTo>
                  <a:lnTo>
                    <a:pt x="7728" y="15532"/>
                  </a:lnTo>
                  <a:lnTo>
                    <a:pt x="7728" y="15731"/>
                  </a:lnTo>
                  <a:lnTo>
                    <a:pt x="8111" y="15731"/>
                  </a:lnTo>
                  <a:lnTo>
                    <a:pt x="8111" y="15532"/>
                  </a:lnTo>
                  <a:lnTo>
                    <a:pt x="8111" y="15333"/>
                  </a:lnTo>
                  <a:close/>
                  <a:moveTo>
                    <a:pt x="8447" y="15348"/>
                  </a:moveTo>
                  <a:lnTo>
                    <a:pt x="8447" y="15731"/>
                  </a:lnTo>
                  <a:lnTo>
                    <a:pt x="8799" y="15731"/>
                  </a:lnTo>
                  <a:lnTo>
                    <a:pt x="8799" y="15348"/>
                  </a:lnTo>
                  <a:close/>
                  <a:moveTo>
                    <a:pt x="9167" y="15348"/>
                  </a:moveTo>
                  <a:lnTo>
                    <a:pt x="9167" y="15731"/>
                  </a:lnTo>
                  <a:lnTo>
                    <a:pt x="9519" y="15731"/>
                  </a:lnTo>
                  <a:lnTo>
                    <a:pt x="9519" y="15348"/>
                  </a:lnTo>
                  <a:close/>
                  <a:moveTo>
                    <a:pt x="9870" y="15348"/>
                  </a:moveTo>
                  <a:lnTo>
                    <a:pt x="9870" y="15731"/>
                  </a:lnTo>
                  <a:lnTo>
                    <a:pt x="10222" y="15731"/>
                  </a:lnTo>
                  <a:lnTo>
                    <a:pt x="10222" y="15348"/>
                  </a:lnTo>
                  <a:close/>
                  <a:moveTo>
                    <a:pt x="10574" y="15348"/>
                  </a:moveTo>
                  <a:lnTo>
                    <a:pt x="10574" y="15731"/>
                  </a:lnTo>
                  <a:lnTo>
                    <a:pt x="10942" y="15731"/>
                  </a:lnTo>
                  <a:lnTo>
                    <a:pt x="10942" y="15348"/>
                  </a:lnTo>
                  <a:close/>
                  <a:moveTo>
                    <a:pt x="11294" y="15348"/>
                  </a:moveTo>
                  <a:lnTo>
                    <a:pt x="11294" y="15731"/>
                  </a:lnTo>
                  <a:lnTo>
                    <a:pt x="11645" y="15731"/>
                  </a:lnTo>
                  <a:lnTo>
                    <a:pt x="11645" y="15348"/>
                  </a:lnTo>
                  <a:close/>
                  <a:moveTo>
                    <a:pt x="11997" y="15348"/>
                  </a:moveTo>
                  <a:lnTo>
                    <a:pt x="11997" y="15731"/>
                  </a:lnTo>
                  <a:lnTo>
                    <a:pt x="12365" y="15731"/>
                  </a:lnTo>
                  <a:lnTo>
                    <a:pt x="12365" y="15348"/>
                  </a:lnTo>
                  <a:close/>
                  <a:moveTo>
                    <a:pt x="12732" y="15348"/>
                  </a:moveTo>
                  <a:lnTo>
                    <a:pt x="12732" y="15731"/>
                  </a:lnTo>
                  <a:lnTo>
                    <a:pt x="13099" y="15731"/>
                  </a:lnTo>
                  <a:lnTo>
                    <a:pt x="13099" y="15348"/>
                  </a:lnTo>
                  <a:close/>
                  <a:moveTo>
                    <a:pt x="13466" y="15348"/>
                  </a:moveTo>
                  <a:lnTo>
                    <a:pt x="13466" y="15731"/>
                  </a:lnTo>
                  <a:lnTo>
                    <a:pt x="13818" y="15731"/>
                  </a:lnTo>
                  <a:lnTo>
                    <a:pt x="13818" y="15348"/>
                  </a:lnTo>
                  <a:close/>
                  <a:moveTo>
                    <a:pt x="14186" y="15348"/>
                  </a:moveTo>
                  <a:lnTo>
                    <a:pt x="14186" y="15731"/>
                  </a:lnTo>
                  <a:lnTo>
                    <a:pt x="14553" y="15731"/>
                  </a:lnTo>
                  <a:lnTo>
                    <a:pt x="14553" y="15348"/>
                  </a:lnTo>
                  <a:close/>
                  <a:moveTo>
                    <a:pt x="7728" y="16114"/>
                  </a:moveTo>
                  <a:lnTo>
                    <a:pt x="7728" y="16496"/>
                  </a:lnTo>
                  <a:lnTo>
                    <a:pt x="8111" y="16496"/>
                  </a:lnTo>
                  <a:lnTo>
                    <a:pt x="8111" y="16114"/>
                  </a:lnTo>
                  <a:close/>
                  <a:moveTo>
                    <a:pt x="13818" y="14140"/>
                  </a:moveTo>
                  <a:lnTo>
                    <a:pt x="13757" y="14185"/>
                  </a:lnTo>
                  <a:lnTo>
                    <a:pt x="13711" y="14247"/>
                  </a:lnTo>
                  <a:lnTo>
                    <a:pt x="13711" y="14384"/>
                  </a:lnTo>
                  <a:lnTo>
                    <a:pt x="13757" y="14446"/>
                  </a:lnTo>
                  <a:lnTo>
                    <a:pt x="14828" y="15532"/>
                  </a:lnTo>
                  <a:lnTo>
                    <a:pt x="13757" y="16618"/>
                  </a:lnTo>
                  <a:lnTo>
                    <a:pt x="13711" y="16680"/>
                  </a:lnTo>
                  <a:lnTo>
                    <a:pt x="13711" y="16833"/>
                  </a:lnTo>
                  <a:lnTo>
                    <a:pt x="13757" y="16894"/>
                  </a:lnTo>
                  <a:lnTo>
                    <a:pt x="13818" y="16940"/>
                  </a:lnTo>
                  <a:lnTo>
                    <a:pt x="13956" y="16940"/>
                  </a:lnTo>
                  <a:lnTo>
                    <a:pt x="14017" y="16894"/>
                  </a:lnTo>
                  <a:lnTo>
                    <a:pt x="15241" y="15670"/>
                  </a:lnTo>
                  <a:lnTo>
                    <a:pt x="15287" y="15609"/>
                  </a:lnTo>
                  <a:lnTo>
                    <a:pt x="15287" y="15456"/>
                  </a:lnTo>
                  <a:lnTo>
                    <a:pt x="15241" y="15394"/>
                  </a:lnTo>
                  <a:lnTo>
                    <a:pt x="14017" y="14185"/>
                  </a:lnTo>
                  <a:lnTo>
                    <a:pt x="13956" y="14140"/>
                  </a:lnTo>
                  <a:close/>
                  <a:moveTo>
                    <a:pt x="7728" y="16894"/>
                  </a:moveTo>
                  <a:lnTo>
                    <a:pt x="7728" y="17276"/>
                  </a:lnTo>
                  <a:lnTo>
                    <a:pt x="8111" y="17276"/>
                  </a:lnTo>
                  <a:lnTo>
                    <a:pt x="8111" y="16894"/>
                  </a:lnTo>
                  <a:close/>
                  <a:moveTo>
                    <a:pt x="7728" y="17659"/>
                  </a:moveTo>
                  <a:lnTo>
                    <a:pt x="7728" y="18042"/>
                  </a:lnTo>
                  <a:lnTo>
                    <a:pt x="8111" y="18042"/>
                  </a:lnTo>
                  <a:lnTo>
                    <a:pt x="8111" y="17659"/>
                  </a:lnTo>
                  <a:close/>
                  <a:moveTo>
                    <a:pt x="7728" y="18439"/>
                  </a:moveTo>
                  <a:lnTo>
                    <a:pt x="7728" y="18822"/>
                  </a:lnTo>
                  <a:lnTo>
                    <a:pt x="8111" y="18822"/>
                  </a:lnTo>
                  <a:lnTo>
                    <a:pt x="8111" y="18439"/>
                  </a:lnTo>
                  <a:close/>
                  <a:moveTo>
                    <a:pt x="7728" y="19205"/>
                  </a:moveTo>
                  <a:lnTo>
                    <a:pt x="7728" y="19602"/>
                  </a:lnTo>
                  <a:lnTo>
                    <a:pt x="8111" y="19602"/>
                  </a:lnTo>
                  <a:lnTo>
                    <a:pt x="8111" y="19205"/>
                  </a:lnTo>
                  <a:close/>
                  <a:moveTo>
                    <a:pt x="7728" y="19985"/>
                  </a:moveTo>
                  <a:lnTo>
                    <a:pt x="7728" y="20367"/>
                  </a:lnTo>
                  <a:lnTo>
                    <a:pt x="8111" y="20367"/>
                  </a:lnTo>
                  <a:lnTo>
                    <a:pt x="8111" y="19985"/>
                  </a:lnTo>
                  <a:close/>
                  <a:moveTo>
                    <a:pt x="7728" y="20750"/>
                  </a:moveTo>
                  <a:lnTo>
                    <a:pt x="7728" y="21148"/>
                  </a:lnTo>
                  <a:lnTo>
                    <a:pt x="8111" y="21148"/>
                  </a:lnTo>
                  <a:lnTo>
                    <a:pt x="8111" y="20750"/>
                  </a:lnTo>
                  <a:close/>
                  <a:moveTo>
                    <a:pt x="7728" y="21530"/>
                  </a:moveTo>
                  <a:lnTo>
                    <a:pt x="7728" y="21913"/>
                  </a:lnTo>
                  <a:lnTo>
                    <a:pt x="8111" y="21913"/>
                  </a:lnTo>
                  <a:lnTo>
                    <a:pt x="8111" y="21530"/>
                  </a:lnTo>
                  <a:close/>
                  <a:moveTo>
                    <a:pt x="7728" y="22296"/>
                  </a:moveTo>
                  <a:lnTo>
                    <a:pt x="7728" y="22693"/>
                  </a:lnTo>
                  <a:lnTo>
                    <a:pt x="8111" y="22693"/>
                  </a:lnTo>
                  <a:lnTo>
                    <a:pt x="8111" y="22296"/>
                  </a:lnTo>
                  <a:close/>
                  <a:moveTo>
                    <a:pt x="7728" y="23076"/>
                  </a:moveTo>
                  <a:lnTo>
                    <a:pt x="7728" y="23458"/>
                  </a:lnTo>
                  <a:lnTo>
                    <a:pt x="8111" y="23458"/>
                  </a:lnTo>
                  <a:lnTo>
                    <a:pt x="8111" y="23076"/>
                  </a:lnTo>
                  <a:close/>
                  <a:moveTo>
                    <a:pt x="7728" y="23856"/>
                  </a:moveTo>
                  <a:lnTo>
                    <a:pt x="7728" y="24239"/>
                  </a:lnTo>
                  <a:lnTo>
                    <a:pt x="8111" y="24239"/>
                  </a:lnTo>
                  <a:lnTo>
                    <a:pt x="8111" y="23856"/>
                  </a:lnTo>
                  <a:close/>
                  <a:moveTo>
                    <a:pt x="7728" y="24621"/>
                  </a:moveTo>
                  <a:lnTo>
                    <a:pt x="7728" y="25004"/>
                  </a:lnTo>
                  <a:lnTo>
                    <a:pt x="8111" y="25004"/>
                  </a:lnTo>
                  <a:lnTo>
                    <a:pt x="8111" y="24621"/>
                  </a:lnTo>
                  <a:close/>
                  <a:moveTo>
                    <a:pt x="7728" y="25402"/>
                  </a:moveTo>
                  <a:lnTo>
                    <a:pt x="7728" y="25784"/>
                  </a:lnTo>
                  <a:lnTo>
                    <a:pt x="8111" y="25784"/>
                  </a:lnTo>
                  <a:lnTo>
                    <a:pt x="8111" y="25402"/>
                  </a:lnTo>
                  <a:close/>
                  <a:moveTo>
                    <a:pt x="7728" y="26167"/>
                  </a:moveTo>
                  <a:lnTo>
                    <a:pt x="7728" y="26565"/>
                  </a:lnTo>
                  <a:lnTo>
                    <a:pt x="8111" y="26565"/>
                  </a:lnTo>
                  <a:lnTo>
                    <a:pt x="8111" y="26167"/>
                  </a:lnTo>
                  <a:close/>
                  <a:moveTo>
                    <a:pt x="7728" y="26947"/>
                  </a:moveTo>
                  <a:lnTo>
                    <a:pt x="7728" y="27330"/>
                  </a:lnTo>
                  <a:lnTo>
                    <a:pt x="8111" y="27330"/>
                  </a:lnTo>
                  <a:lnTo>
                    <a:pt x="8111" y="26947"/>
                  </a:lnTo>
                  <a:close/>
                  <a:moveTo>
                    <a:pt x="7728" y="27712"/>
                  </a:moveTo>
                  <a:lnTo>
                    <a:pt x="7728" y="28110"/>
                  </a:lnTo>
                  <a:lnTo>
                    <a:pt x="8111" y="28110"/>
                  </a:lnTo>
                  <a:lnTo>
                    <a:pt x="8111" y="27712"/>
                  </a:lnTo>
                  <a:close/>
                  <a:moveTo>
                    <a:pt x="7728" y="28493"/>
                  </a:moveTo>
                  <a:lnTo>
                    <a:pt x="7728" y="28692"/>
                  </a:lnTo>
                  <a:lnTo>
                    <a:pt x="7728" y="28768"/>
                  </a:lnTo>
                  <a:lnTo>
                    <a:pt x="7713" y="28860"/>
                  </a:lnTo>
                  <a:lnTo>
                    <a:pt x="8095" y="28891"/>
                  </a:lnTo>
                  <a:lnTo>
                    <a:pt x="8111" y="28784"/>
                  </a:lnTo>
                  <a:lnTo>
                    <a:pt x="8111" y="28692"/>
                  </a:lnTo>
                  <a:lnTo>
                    <a:pt x="8111" y="28493"/>
                  </a:lnTo>
                  <a:close/>
                  <a:moveTo>
                    <a:pt x="7667" y="29212"/>
                  </a:moveTo>
                  <a:lnTo>
                    <a:pt x="7636" y="29380"/>
                  </a:lnTo>
                  <a:lnTo>
                    <a:pt x="7590" y="29549"/>
                  </a:lnTo>
                  <a:lnTo>
                    <a:pt x="7942" y="29671"/>
                  </a:lnTo>
                  <a:lnTo>
                    <a:pt x="8004" y="29472"/>
                  </a:lnTo>
                  <a:lnTo>
                    <a:pt x="8050" y="29288"/>
                  </a:lnTo>
                  <a:lnTo>
                    <a:pt x="7667" y="29212"/>
                  </a:lnTo>
                  <a:close/>
                  <a:moveTo>
                    <a:pt x="7453" y="29870"/>
                  </a:moveTo>
                  <a:lnTo>
                    <a:pt x="7361" y="30023"/>
                  </a:lnTo>
                  <a:lnTo>
                    <a:pt x="7269" y="30176"/>
                  </a:lnTo>
                  <a:lnTo>
                    <a:pt x="7590" y="30390"/>
                  </a:lnTo>
                  <a:lnTo>
                    <a:pt x="7698" y="30222"/>
                  </a:lnTo>
                  <a:lnTo>
                    <a:pt x="7789" y="30038"/>
                  </a:lnTo>
                  <a:lnTo>
                    <a:pt x="7453" y="29870"/>
                  </a:lnTo>
                  <a:close/>
                  <a:moveTo>
                    <a:pt x="7055" y="30451"/>
                  </a:moveTo>
                  <a:lnTo>
                    <a:pt x="6948" y="30574"/>
                  </a:lnTo>
                  <a:lnTo>
                    <a:pt x="6810" y="30696"/>
                  </a:lnTo>
                  <a:lnTo>
                    <a:pt x="7070" y="30987"/>
                  </a:lnTo>
                  <a:lnTo>
                    <a:pt x="7208" y="30849"/>
                  </a:lnTo>
                  <a:lnTo>
                    <a:pt x="7346" y="30696"/>
                  </a:lnTo>
                  <a:lnTo>
                    <a:pt x="7055" y="30451"/>
                  </a:lnTo>
                  <a:close/>
                  <a:moveTo>
                    <a:pt x="6535" y="30911"/>
                  </a:moveTo>
                  <a:lnTo>
                    <a:pt x="6382" y="31002"/>
                  </a:lnTo>
                  <a:lnTo>
                    <a:pt x="6229" y="31094"/>
                  </a:lnTo>
                  <a:lnTo>
                    <a:pt x="6397" y="31431"/>
                  </a:lnTo>
                  <a:lnTo>
                    <a:pt x="6581" y="31339"/>
                  </a:lnTo>
                  <a:lnTo>
                    <a:pt x="6749" y="31232"/>
                  </a:lnTo>
                  <a:lnTo>
                    <a:pt x="6535" y="30911"/>
                  </a:lnTo>
                  <a:close/>
                  <a:moveTo>
                    <a:pt x="5907" y="31217"/>
                  </a:moveTo>
                  <a:lnTo>
                    <a:pt x="5739" y="31278"/>
                  </a:lnTo>
                  <a:lnTo>
                    <a:pt x="5571" y="31308"/>
                  </a:lnTo>
                  <a:lnTo>
                    <a:pt x="5647" y="31691"/>
                  </a:lnTo>
                  <a:lnTo>
                    <a:pt x="5846" y="31645"/>
                  </a:lnTo>
                  <a:lnTo>
                    <a:pt x="6030" y="31584"/>
                  </a:lnTo>
                  <a:lnTo>
                    <a:pt x="5907" y="31217"/>
                  </a:lnTo>
                  <a:close/>
                  <a:moveTo>
                    <a:pt x="1" y="31370"/>
                  </a:moveTo>
                  <a:lnTo>
                    <a:pt x="1" y="31752"/>
                  </a:lnTo>
                  <a:lnTo>
                    <a:pt x="169" y="31752"/>
                  </a:lnTo>
                  <a:lnTo>
                    <a:pt x="169" y="31370"/>
                  </a:lnTo>
                  <a:close/>
                  <a:moveTo>
                    <a:pt x="536" y="31370"/>
                  </a:moveTo>
                  <a:lnTo>
                    <a:pt x="536" y="31752"/>
                  </a:lnTo>
                  <a:lnTo>
                    <a:pt x="903" y="31752"/>
                  </a:lnTo>
                  <a:lnTo>
                    <a:pt x="903" y="31370"/>
                  </a:lnTo>
                  <a:close/>
                  <a:moveTo>
                    <a:pt x="1255" y="31370"/>
                  </a:moveTo>
                  <a:lnTo>
                    <a:pt x="1255" y="31752"/>
                  </a:lnTo>
                  <a:lnTo>
                    <a:pt x="1623" y="31752"/>
                  </a:lnTo>
                  <a:lnTo>
                    <a:pt x="1623" y="31370"/>
                  </a:lnTo>
                  <a:close/>
                  <a:moveTo>
                    <a:pt x="1975" y="31370"/>
                  </a:moveTo>
                  <a:lnTo>
                    <a:pt x="1975" y="31752"/>
                  </a:lnTo>
                  <a:lnTo>
                    <a:pt x="2342" y="31752"/>
                  </a:lnTo>
                  <a:lnTo>
                    <a:pt x="2342" y="31370"/>
                  </a:lnTo>
                  <a:close/>
                  <a:moveTo>
                    <a:pt x="2694" y="31370"/>
                  </a:moveTo>
                  <a:lnTo>
                    <a:pt x="2694" y="31752"/>
                  </a:lnTo>
                  <a:lnTo>
                    <a:pt x="3061" y="31752"/>
                  </a:lnTo>
                  <a:lnTo>
                    <a:pt x="3061" y="31370"/>
                  </a:lnTo>
                  <a:close/>
                  <a:moveTo>
                    <a:pt x="3428" y="31370"/>
                  </a:moveTo>
                  <a:lnTo>
                    <a:pt x="3428" y="31752"/>
                  </a:lnTo>
                  <a:lnTo>
                    <a:pt x="3780" y="31752"/>
                  </a:lnTo>
                  <a:lnTo>
                    <a:pt x="3780" y="31370"/>
                  </a:lnTo>
                  <a:close/>
                  <a:moveTo>
                    <a:pt x="4148" y="31370"/>
                  </a:moveTo>
                  <a:lnTo>
                    <a:pt x="4148" y="31752"/>
                  </a:lnTo>
                  <a:lnTo>
                    <a:pt x="4499" y="31752"/>
                  </a:lnTo>
                  <a:lnTo>
                    <a:pt x="4499" y="31370"/>
                  </a:lnTo>
                  <a:close/>
                  <a:moveTo>
                    <a:pt x="5142" y="31354"/>
                  </a:moveTo>
                  <a:lnTo>
                    <a:pt x="5050" y="31370"/>
                  </a:lnTo>
                  <a:lnTo>
                    <a:pt x="4867" y="31370"/>
                  </a:lnTo>
                  <a:lnTo>
                    <a:pt x="4867" y="31752"/>
                  </a:lnTo>
                  <a:lnTo>
                    <a:pt x="5050" y="31752"/>
                  </a:lnTo>
                  <a:lnTo>
                    <a:pt x="5142" y="31737"/>
                  </a:lnTo>
                  <a:lnTo>
                    <a:pt x="5249" y="31737"/>
                  </a:lnTo>
                  <a:lnTo>
                    <a:pt x="5219" y="31354"/>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625625" y="2479900"/>
              <a:ext cx="501950" cy="636200"/>
            </a:xfrm>
            <a:custGeom>
              <a:avLst/>
              <a:gdLst/>
              <a:ahLst/>
              <a:cxnLst/>
              <a:rect l="l" t="t" r="r" b="b"/>
              <a:pathLst>
                <a:path w="20078" h="25448" extrusionOk="0">
                  <a:moveTo>
                    <a:pt x="2862" y="0"/>
                  </a:moveTo>
                  <a:lnTo>
                    <a:pt x="2572" y="16"/>
                  </a:lnTo>
                  <a:lnTo>
                    <a:pt x="2006" y="123"/>
                  </a:lnTo>
                  <a:lnTo>
                    <a:pt x="1485" y="337"/>
                  </a:lnTo>
                  <a:lnTo>
                    <a:pt x="1026" y="643"/>
                  </a:lnTo>
                  <a:lnTo>
                    <a:pt x="644" y="1041"/>
                  </a:lnTo>
                  <a:lnTo>
                    <a:pt x="338" y="1500"/>
                  </a:lnTo>
                  <a:lnTo>
                    <a:pt x="123" y="2005"/>
                  </a:lnTo>
                  <a:lnTo>
                    <a:pt x="1" y="2571"/>
                  </a:lnTo>
                  <a:lnTo>
                    <a:pt x="1" y="2877"/>
                  </a:lnTo>
                  <a:lnTo>
                    <a:pt x="1" y="22571"/>
                  </a:lnTo>
                  <a:lnTo>
                    <a:pt x="1" y="22862"/>
                  </a:lnTo>
                  <a:lnTo>
                    <a:pt x="123" y="23428"/>
                  </a:lnTo>
                  <a:lnTo>
                    <a:pt x="338" y="23948"/>
                  </a:lnTo>
                  <a:lnTo>
                    <a:pt x="644" y="24407"/>
                  </a:lnTo>
                  <a:lnTo>
                    <a:pt x="1026" y="24790"/>
                  </a:lnTo>
                  <a:lnTo>
                    <a:pt x="1485" y="25096"/>
                  </a:lnTo>
                  <a:lnTo>
                    <a:pt x="2006" y="25310"/>
                  </a:lnTo>
                  <a:lnTo>
                    <a:pt x="2572" y="25432"/>
                  </a:lnTo>
                  <a:lnTo>
                    <a:pt x="2862" y="25448"/>
                  </a:lnTo>
                  <a:lnTo>
                    <a:pt x="17216" y="25448"/>
                  </a:lnTo>
                  <a:lnTo>
                    <a:pt x="17506" y="25432"/>
                  </a:lnTo>
                  <a:lnTo>
                    <a:pt x="18073" y="25310"/>
                  </a:lnTo>
                  <a:lnTo>
                    <a:pt x="18578" y="25096"/>
                  </a:lnTo>
                  <a:lnTo>
                    <a:pt x="19037" y="24790"/>
                  </a:lnTo>
                  <a:lnTo>
                    <a:pt x="19435" y="24407"/>
                  </a:lnTo>
                  <a:lnTo>
                    <a:pt x="19741" y="23948"/>
                  </a:lnTo>
                  <a:lnTo>
                    <a:pt x="19955" y="23428"/>
                  </a:lnTo>
                  <a:lnTo>
                    <a:pt x="20062" y="22862"/>
                  </a:lnTo>
                  <a:lnTo>
                    <a:pt x="20077" y="22571"/>
                  </a:lnTo>
                  <a:lnTo>
                    <a:pt x="20077" y="2877"/>
                  </a:lnTo>
                  <a:lnTo>
                    <a:pt x="20062" y="2571"/>
                  </a:lnTo>
                  <a:lnTo>
                    <a:pt x="19955" y="2005"/>
                  </a:lnTo>
                  <a:lnTo>
                    <a:pt x="19741" y="1500"/>
                  </a:lnTo>
                  <a:lnTo>
                    <a:pt x="19435" y="1041"/>
                  </a:lnTo>
                  <a:lnTo>
                    <a:pt x="19037" y="643"/>
                  </a:lnTo>
                  <a:lnTo>
                    <a:pt x="18578" y="337"/>
                  </a:lnTo>
                  <a:lnTo>
                    <a:pt x="18073" y="123"/>
                  </a:lnTo>
                  <a:lnTo>
                    <a:pt x="17506" y="16"/>
                  </a:lnTo>
                  <a:lnTo>
                    <a:pt x="17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630225" y="2484875"/>
              <a:ext cx="492750" cy="626250"/>
            </a:xfrm>
            <a:custGeom>
              <a:avLst/>
              <a:gdLst/>
              <a:ahLst/>
              <a:cxnLst/>
              <a:rect l="l" t="t" r="r" b="b"/>
              <a:pathLst>
                <a:path w="19710" h="25050" fill="none" extrusionOk="0">
                  <a:moveTo>
                    <a:pt x="2678" y="0"/>
                  </a:moveTo>
                  <a:lnTo>
                    <a:pt x="17032" y="0"/>
                  </a:lnTo>
                  <a:lnTo>
                    <a:pt x="17307" y="0"/>
                  </a:lnTo>
                  <a:lnTo>
                    <a:pt x="17827" y="108"/>
                  </a:lnTo>
                  <a:lnTo>
                    <a:pt x="18302" y="306"/>
                  </a:lnTo>
                  <a:lnTo>
                    <a:pt x="18730" y="597"/>
                  </a:lnTo>
                  <a:lnTo>
                    <a:pt x="19098" y="964"/>
                  </a:lnTo>
                  <a:lnTo>
                    <a:pt x="19388" y="1393"/>
                  </a:lnTo>
                  <a:lnTo>
                    <a:pt x="19587" y="1867"/>
                  </a:lnTo>
                  <a:lnTo>
                    <a:pt x="19694" y="2388"/>
                  </a:lnTo>
                  <a:lnTo>
                    <a:pt x="19710" y="2678"/>
                  </a:lnTo>
                  <a:lnTo>
                    <a:pt x="19710" y="22372"/>
                  </a:lnTo>
                  <a:lnTo>
                    <a:pt x="19694" y="22647"/>
                  </a:lnTo>
                  <a:lnTo>
                    <a:pt x="19587" y="23168"/>
                  </a:lnTo>
                  <a:lnTo>
                    <a:pt x="19388" y="23657"/>
                  </a:lnTo>
                  <a:lnTo>
                    <a:pt x="19098" y="24086"/>
                  </a:lnTo>
                  <a:lnTo>
                    <a:pt x="18730" y="24438"/>
                  </a:lnTo>
                  <a:lnTo>
                    <a:pt x="18302" y="24728"/>
                  </a:lnTo>
                  <a:lnTo>
                    <a:pt x="17827" y="24927"/>
                  </a:lnTo>
                  <a:lnTo>
                    <a:pt x="17307" y="25034"/>
                  </a:lnTo>
                  <a:lnTo>
                    <a:pt x="17032" y="25050"/>
                  </a:lnTo>
                  <a:lnTo>
                    <a:pt x="2678" y="25050"/>
                  </a:lnTo>
                  <a:lnTo>
                    <a:pt x="2403" y="25034"/>
                  </a:lnTo>
                  <a:lnTo>
                    <a:pt x="1883" y="24927"/>
                  </a:lnTo>
                  <a:lnTo>
                    <a:pt x="1393" y="24728"/>
                  </a:lnTo>
                  <a:lnTo>
                    <a:pt x="965" y="24438"/>
                  </a:lnTo>
                  <a:lnTo>
                    <a:pt x="613" y="24086"/>
                  </a:lnTo>
                  <a:lnTo>
                    <a:pt x="322" y="23657"/>
                  </a:lnTo>
                  <a:lnTo>
                    <a:pt x="123" y="23168"/>
                  </a:lnTo>
                  <a:lnTo>
                    <a:pt x="16" y="22647"/>
                  </a:lnTo>
                  <a:lnTo>
                    <a:pt x="1" y="22372"/>
                  </a:lnTo>
                  <a:lnTo>
                    <a:pt x="1" y="2678"/>
                  </a:lnTo>
                  <a:lnTo>
                    <a:pt x="16" y="2388"/>
                  </a:lnTo>
                  <a:lnTo>
                    <a:pt x="123" y="1867"/>
                  </a:lnTo>
                  <a:lnTo>
                    <a:pt x="322" y="1393"/>
                  </a:lnTo>
                  <a:lnTo>
                    <a:pt x="613" y="964"/>
                  </a:lnTo>
                  <a:lnTo>
                    <a:pt x="965" y="597"/>
                  </a:lnTo>
                  <a:lnTo>
                    <a:pt x="1393" y="306"/>
                  </a:lnTo>
                  <a:lnTo>
                    <a:pt x="1883" y="108"/>
                  </a:lnTo>
                  <a:lnTo>
                    <a:pt x="2403" y="0"/>
                  </a:lnTo>
                  <a:lnTo>
                    <a:pt x="2678" y="0"/>
                  </a:lnTo>
                  <a:close/>
                </a:path>
              </a:pathLst>
            </a:custGeom>
            <a:noFill/>
            <a:ln w="9575" cap="flat" cmpd="sng">
              <a:solidFill>
                <a:srgbClr val="F7AB53"/>
              </a:solidFill>
              <a:prstDash val="dash"/>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1261425" y="2671175"/>
              <a:ext cx="631250" cy="258250"/>
            </a:xfrm>
            <a:custGeom>
              <a:avLst/>
              <a:gdLst/>
              <a:ahLst/>
              <a:cxnLst/>
              <a:rect l="l" t="t" r="r" b="b"/>
              <a:pathLst>
                <a:path w="25250" h="10330" extrusionOk="0">
                  <a:moveTo>
                    <a:pt x="2878" y="0"/>
                  </a:moveTo>
                  <a:lnTo>
                    <a:pt x="2572" y="16"/>
                  </a:lnTo>
                  <a:lnTo>
                    <a:pt x="2005" y="123"/>
                  </a:lnTo>
                  <a:lnTo>
                    <a:pt x="1501" y="337"/>
                  </a:lnTo>
                  <a:lnTo>
                    <a:pt x="1041" y="643"/>
                  </a:lnTo>
                  <a:lnTo>
                    <a:pt x="644" y="1041"/>
                  </a:lnTo>
                  <a:lnTo>
                    <a:pt x="338" y="1500"/>
                  </a:lnTo>
                  <a:lnTo>
                    <a:pt x="123" y="2005"/>
                  </a:lnTo>
                  <a:lnTo>
                    <a:pt x="16" y="2571"/>
                  </a:lnTo>
                  <a:lnTo>
                    <a:pt x="1" y="2877"/>
                  </a:lnTo>
                  <a:lnTo>
                    <a:pt x="1" y="7468"/>
                  </a:lnTo>
                  <a:lnTo>
                    <a:pt x="16" y="7759"/>
                  </a:lnTo>
                  <a:lnTo>
                    <a:pt x="123" y="8325"/>
                  </a:lnTo>
                  <a:lnTo>
                    <a:pt x="338" y="8830"/>
                  </a:lnTo>
                  <a:lnTo>
                    <a:pt x="644" y="9289"/>
                  </a:lnTo>
                  <a:lnTo>
                    <a:pt x="1041" y="9687"/>
                  </a:lnTo>
                  <a:lnTo>
                    <a:pt x="1501" y="9993"/>
                  </a:lnTo>
                  <a:lnTo>
                    <a:pt x="2005" y="10207"/>
                  </a:lnTo>
                  <a:lnTo>
                    <a:pt x="2572" y="10314"/>
                  </a:lnTo>
                  <a:lnTo>
                    <a:pt x="2878" y="10329"/>
                  </a:lnTo>
                  <a:lnTo>
                    <a:pt x="22388" y="10329"/>
                  </a:lnTo>
                  <a:lnTo>
                    <a:pt x="22679" y="10314"/>
                  </a:lnTo>
                  <a:lnTo>
                    <a:pt x="23245" y="10207"/>
                  </a:lnTo>
                  <a:lnTo>
                    <a:pt x="23750" y="9993"/>
                  </a:lnTo>
                  <a:lnTo>
                    <a:pt x="24209" y="9687"/>
                  </a:lnTo>
                  <a:lnTo>
                    <a:pt x="24607" y="9289"/>
                  </a:lnTo>
                  <a:lnTo>
                    <a:pt x="24913" y="8830"/>
                  </a:lnTo>
                  <a:lnTo>
                    <a:pt x="25127" y="8325"/>
                  </a:lnTo>
                  <a:lnTo>
                    <a:pt x="25234" y="7759"/>
                  </a:lnTo>
                  <a:lnTo>
                    <a:pt x="25249" y="7468"/>
                  </a:lnTo>
                  <a:lnTo>
                    <a:pt x="25249" y="2877"/>
                  </a:lnTo>
                  <a:lnTo>
                    <a:pt x="25234" y="2571"/>
                  </a:lnTo>
                  <a:lnTo>
                    <a:pt x="25127" y="2005"/>
                  </a:lnTo>
                  <a:lnTo>
                    <a:pt x="24913" y="1500"/>
                  </a:lnTo>
                  <a:lnTo>
                    <a:pt x="24607" y="1041"/>
                  </a:lnTo>
                  <a:lnTo>
                    <a:pt x="24209" y="643"/>
                  </a:lnTo>
                  <a:lnTo>
                    <a:pt x="23750" y="337"/>
                  </a:lnTo>
                  <a:lnTo>
                    <a:pt x="23245" y="123"/>
                  </a:lnTo>
                  <a:lnTo>
                    <a:pt x="22679" y="16"/>
                  </a:lnTo>
                  <a:lnTo>
                    <a:pt x="22388" y="0"/>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630225" y="4043750"/>
              <a:ext cx="755575" cy="143500"/>
            </a:xfrm>
            <a:custGeom>
              <a:avLst/>
              <a:gdLst/>
              <a:ahLst/>
              <a:cxnLst/>
              <a:rect l="l" t="t" r="r" b="b"/>
              <a:pathLst>
                <a:path w="30223" h="5740" extrusionOk="0">
                  <a:moveTo>
                    <a:pt x="2571" y="1"/>
                  </a:moveTo>
                  <a:lnTo>
                    <a:pt x="2005" y="123"/>
                  </a:lnTo>
                  <a:lnTo>
                    <a:pt x="1500" y="337"/>
                  </a:lnTo>
                  <a:lnTo>
                    <a:pt x="1041" y="644"/>
                  </a:lnTo>
                  <a:lnTo>
                    <a:pt x="643" y="1026"/>
                  </a:lnTo>
                  <a:lnTo>
                    <a:pt x="337" y="1485"/>
                  </a:lnTo>
                  <a:lnTo>
                    <a:pt x="123" y="2005"/>
                  </a:lnTo>
                  <a:lnTo>
                    <a:pt x="16" y="2572"/>
                  </a:lnTo>
                  <a:lnTo>
                    <a:pt x="1" y="2862"/>
                  </a:lnTo>
                  <a:lnTo>
                    <a:pt x="16" y="3153"/>
                  </a:lnTo>
                  <a:lnTo>
                    <a:pt x="123" y="3719"/>
                  </a:lnTo>
                  <a:lnTo>
                    <a:pt x="337" y="4239"/>
                  </a:lnTo>
                  <a:lnTo>
                    <a:pt x="643" y="4699"/>
                  </a:lnTo>
                  <a:lnTo>
                    <a:pt x="1041" y="5081"/>
                  </a:lnTo>
                  <a:lnTo>
                    <a:pt x="1500" y="5387"/>
                  </a:lnTo>
                  <a:lnTo>
                    <a:pt x="2005" y="5601"/>
                  </a:lnTo>
                  <a:lnTo>
                    <a:pt x="2571" y="5724"/>
                  </a:lnTo>
                  <a:lnTo>
                    <a:pt x="2877" y="5739"/>
                  </a:lnTo>
                  <a:lnTo>
                    <a:pt x="27361" y="5739"/>
                  </a:lnTo>
                  <a:lnTo>
                    <a:pt x="27651" y="5724"/>
                  </a:lnTo>
                  <a:lnTo>
                    <a:pt x="28218" y="5601"/>
                  </a:lnTo>
                  <a:lnTo>
                    <a:pt x="28722" y="5387"/>
                  </a:lnTo>
                  <a:lnTo>
                    <a:pt x="29182" y="5081"/>
                  </a:lnTo>
                  <a:lnTo>
                    <a:pt x="29579" y="4699"/>
                  </a:lnTo>
                  <a:lnTo>
                    <a:pt x="29885" y="4239"/>
                  </a:lnTo>
                  <a:lnTo>
                    <a:pt x="30100" y="3719"/>
                  </a:lnTo>
                  <a:lnTo>
                    <a:pt x="30207" y="3153"/>
                  </a:lnTo>
                  <a:lnTo>
                    <a:pt x="30222" y="2862"/>
                  </a:lnTo>
                  <a:lnTo>
                    <a:pt x="30207" y="2572"/>
                  </a:lnTo>
                  <a:lnTo>
                    <a:pt x="30100" y="2005"/>
                  </a:lnTo>
                  <a:lnTo>
                    <a:pt x="29885" y="1485"/>
                  </a:lnTo>
                  <a:lnTo>
                    <a:pt x="29579" y="1026"/>
                  </a:lnTo>
                  <a:lnTo>
                    <a:pt x="29182" y="644"/>
                  </a:lnTo>
                  <a:lnTo>
                    <a:pt x="28722" y="337"/>
                  </a:lnTo>
                  <a:lnTo>
                    <a:pt x="28218" y="123"/>
                  </a:lnTo>
                  <a:lnTo>
                    <a:pt x="27651"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630225" y="4388050"/>
              <a:ext cx="224975" cy="124350"/>
            </a:xfrm>
            <a:custGeom>
              <a:avLst/>
              <a:gdLst/>
              <a:ahLst/>
              <a:cxnLst/>
              <a:rect l="l" t="t" r="r" b="b"/>
              <a:pathLst>
                <a:path w="8999" h="4974" fill="none" extrusionOk="0">
                  <a:moveTo>
                    <a:pt x="8998" y="1"/>
                  </a:moveTo>
                  <a:lnTo>
                    <a:pt x="2495" y="1"/>
                  </a:lnTo>
                  <a:lnTo>
                    <a:pt x="2235" y="1"/>
                  </a:lnTo>
                  <a:lnTo>
                    <a:pt x="1745" y="108"/>
                  </a:lnTo>
                  <a:lnTo>
                    <a:pt x="1301" y="291"/>
                  </a:lnTo>
                  <a:lnTo>
                    <a:pt x="903" y="551"/>
                  </a:lnTo>
                  <a:lnTo>
                    <a:pt x="567" y="888"/>
                  </a:lnTo>
                  <a:lnTo>
                    <a:pt x="291" y="1286"/>
                  </a:lnTo>
                  <a:lnTo>
                    <a:pt x="108" y="1745"/>
                  </a:lnTo>
                  <a:lnTo>
                    <a:pt x="16" y="2219"/>
                  </a:lnTo>
                  <a:lnTo>
                    <a:pt x="1" y="2480"/>
                  </a:lnTo>
                  <a:lnTo>
                    <a:pt x="1" y="2480"/>
                  </a:lnTo>
                  <a:lnTo>
                    <a:pt x="16" y="2740"/>
                  </a:lnTo>
                  <a:lnTo>
                    <a:pt x="108" y="3214"/>
                  </a:lnTo>
                  <a:lnTo>
                    <a:pt x="291" y="3673"/>
                  </a:lnTo>
                  <a:lnTo>
                    <a:pt x="567" y="4071"/>
                  </a:lnTo>
                  <a:lnTo>
                    <a:pt x="903" y="4408"/>
                  </a:lnTo>
                  <a:lnTo>
                    <a:pt x="1301" y="4668"/>
                  </a:lnTo>
                  <a:lnTo>
                    <a:pt x="1745" y="4851"/>
                  </a:lnTo>
                  <a:lnTo>
                    <a:pt x="2235" y="4958"/>
                  </a:lnTo>
                  <a:lnTo>
                    <a:pt x="2495" y="4974"/>
                  </a:lnTo>
                  <a:lnTo>
                    <a:pt x="8998" y="4974"/>
                  </a:lnTo>
                </a:path>
              </a:pathLst>
            </a:custGeom>
            <a:noFill/>
            <a:ln w="4975" cap="flat" cmpd="sng">
              <a:solidFill>
                <a:srgbClr val="F6AB53"/>
              </a:solidFill>
              <a:prstDash val="dash"/>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625625" y="4215900"/>
              <a:ext cx="760175" cy="133925"/>
            </a:xfrm>
            <a:custGeom>
              <a:avLst/>
              <a:gdLst/>
              <a:ahLst/>
              <a:cxnLst/>
              <a:rect l="l" t="t" r="r" b="b"/>
              <a:pathLst>
                <a:path w="30407" h="5357" extrusionOk="0">
                  <a:moveTo>
                    <a:pt x="2388" y="1"/>
                  </a:moveTo>
                  <a:lnTo>
                    <a:pt x="1868" y="108"/>
                  </a:lnTo>
                  <a:lnTo>
                    <a:pt x="1393" y="307"/>
                  </a:lnTo>
                  <a:lnTo>
                    <a:pt x="965" y="598"/>
                  </a:lnTo>
                  <a:lnTo>
                    <a:pt x="598" y="965"/>
                  </a:lnTo>
                  <a:lnTo>
                    <a:pt x="307" y="1393"/>
                  </a:lnTo>
                  <a:lnTo>
                    <a:pt x="108" y="1868"/>
                  </a:lnTo>
                  <a:lnTo>
                    <a:pt x="1" y="2388"/>
                  </a:lnTo>
                  <a:lnTo>
                    <a:pt x="1" y="2679"/>
                  </a:lnTo>
                  <a:lnTo>
                    <a:pt x="1" y="2954"/>
                  </a:lnTo>
                  <a:lnTo>
                    <a:pt x="108" y="3474"/>
                  </a:lnTo>
                  <a:lnTo>
                    <a:pt x="307" y="3949"/>
                  </a:lnTo>
                  <a:lnTo>
                    <a:pt x="598" y="4377"/>
                  </a:lnTo>
                  <a:lnTo>
                    <a:pt x="965" y="4744"/>
                  </a:lnTo>
                  <a:lnTo>
                    <a:pt x="1393" y="5035"/>
                  </a:lnTo>
                  <a:lnTo>
                    <a:pt x="1868" y="5234"/>
                  </a:lnTo>
                  <a:lnTo>
                    <a:pt x="2388" y="5341"/>
                  </a:lnTo>
                  <a:lnTo>
                    <a:pt x="2679" y="5356"/>
                  </a:lnTo>
                  <a:lnTo>
                    <a:pt x="27728" y="5356"/>
                  </a:lnTo>
                  <a:lnTo>
                    <a:pt x="28004" y="5341"/>
                  </a:lnTo>
                  <a:lnTo>
                    <a:pt x="28524" y="5234"/>
                  </a:lnTo>
                  <a:lnTo>
                    <a:pt x="29014" y="5035"/>
                  </a:lnTo>
                  <a:lnTo>
                    <a:pt x="29442" y="4744"/>
                  </a:lnTo>
                  <a:lnTo>
                    <a:pt x="29794" y="4377"/>
                  </a:lnTo>
                  <a:lnTo>
                    <a:pt x="30085" y="3949"/>
                  </a:lnTo>
                  <a:lnTo>
                    <a:pt x="30284" y="3474"/>
                  </a:lnTo>
                  <a:lnTo>
                    <a:pt x="30391" y="2954"/>
                  </a:lnTo>
                  <a:lnTo>
                    <a:pt x="30406" y="2679"/>
                  </a:lnTo>
                  <a:lnTo>
                    <a:pt x="30391" y="2388"/>
                  </a:lnTo>
                  <a:lnTo>
                    <a:pt x="30284" y="1868"/>
                  </a:lnTo>
                  <a:lnTo>
                    <a:pt x="30085" y="1393"/>
                  </a:lnTo>
                  <a:lnTo>
                    <a:pt x="29794" y="965"/>
                  </a:lnTo>
                  <a:lnTo>
                    <a:pt x="29442" y="598"/>
                  </a:lnTo>
                  <a:lnTo>
                    <a:pt x="29014" y="307"/>
                  </a:lnTo>
                  <a:lnTo>
                    <a:pt x="28524" y="108"/>
                  </a:lnTo>
                  <a:lnTo>
                    <a:pt x="28004" y="1"/>
                  </a:lnTo>
                  <a:close/>
                </a:path>
              </a:pathLst>
            </a:cu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625625" y="4215900"/>
              <a:ext cx="415100" cy="133925"/>
            </a:xfrm>
            <a:custGeom>
              <a:avLst/>
              <a:gdLst/>
              <a:ahLst/>
              <a:cxnLst/>
              <a:rect l="l" t="t" r="r" b="b"/>
              <a:pathLst>
                <a:path w="16604" h="5357" extrusionOk="0">
                  <a:moveTo>
                    <a:pt x="2403" y="1"/>
                  </a:moveTo>
                  <a:lnTo>
                    <a:pt x="1868" y="108"/>
                  </a:lnTo>
                  <a:lnTo>
                    <a:pt x="1393" y="307"/>
                  </a:lnTo>
                  <a:lnTo>
                    <a:pt x="965" y="598"/>
                  </a:lnTo>
                  <a:lnTo>
                    <a:pt x="598" y="965"/>
                  </a:lnTo>
                  <a:lnTo>
                    <a:pt x="307" y="1393"/>
                  </a:lnTo>
                  <a:lnTo>
                    <a:pt x="108" y="1868"/>
                  </a:lnTo>
                  <a:lnTo>
                    <a:pt x="1" y="2403"/>
                  </a:lnTo>
                  <a:lnTo>
                    <a:pt x="1" y="2679"/>
                  </a:lnTo>
                  <a:lnTo>
                    <a:pt x="1" y="2939"/>
                  </a:lnTo>
                  <a:lnTo>
                    <a:pt x="108" y="3474"/>
                  </a:lnTo>
                  <a:lnTo>
                    <a:pt x="307" y="3949"/>
                  </a:lnTo>
                  <a:lnTo>
                    <a:pt x="598" y="4377"/>
                  </a:lnTo>
                  <a:lnTo>
                    <a:pt x="965" y="4744"/>
                  </a:lnTo>
                  <a:lnTo>
                    <a:pt x="1393" y="5035"/>
                  </a:lnTo>
                  <a:lnTo>
                    <a:pt x="1868" y="5234"/>
                  </a:lnTo>
                  <a:lnTo>
                    <a:pt x="2403" y="5341"/>
                  </a:lnTo>
                  <a:lnTo>
                    <a:pt x="2679" y="5356"/>
                  </a:lnTo>
                  <a:lnTo>
                    <a:pt x="13910" y="5356"/>
                  </a:lnTo>
                  <a:lnTo>
                    <a:pt x="14339" y="5326"/>
                  </a:lnTo>
                  <a:lnTo>
                    <a:pt x="14752" y="5219"/>
                  </a:lnTo>
                  <a:lnTo>
                    <a:pt x="15012" y="5112"/>
                  </a:lnTo>
                  <a:lnTo>
                    <a:pt x="15471" y="4867"/>
                  </a:lnTo>
                  <a:lnTo>
                    <a:pt x="15854" y="4545"/>
                  </a:lnTo>
                  <a:lnTo>
                    <a:pt x="16145" y="4193"/>
                  </a:lnTo>
                  <a:lnTo>
                    <a:pt x="16359" y="3780"/>
                  </a:lnTo>
                  <a:lnTo>
                    <a:pt x="16512" y="3352"/>
                  </a:lnTo>
                  <a:lnTo>
                    <a:pt x="16604" y="2694"/>
                  </a:lnTo>
                  <a:lnTo>
                    <a:pt x="16451" y="1806"/>
                  </a:lnTo>
                  <a:lnTo>
                    <a:pt x="16160" y="1194"/>
                  </a:lnTo>
                  <a:lnTo>
                    <a:pt x="15884" y="827"/>
                  </a:lnTo>
                  <a:lnTo>
                    <a:pt x="15548" y="521"/>
                  </a:lnTo>
                  <a:lnTo>
                    <a:pt x="15150" y="276"/>
                  </a:lnTo>
                  <a:lnTo>
                    <a:pt x="14691" y="93"/>
                  </a:lnTo>
                  <a:lnTo>
                    <a:pt x="14186" y="1"/>
                  </a:lnTo>
                  <a:close/>
                </a:path>
              </a:pathLst>
            </a:custGeom>
            <a:solidFill>
              <a:srgbClr val="3F8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6478650" y="2609200"/>
              <a:ext cx="631250" cy="382575"/>
            </a:xfrm>
            <a:custGeom>
              <a:avLst/>
              <a:gdLst/>
              <a:ahLst/>
              <a:cxnLst/>
              <a:rect l="l" t="t" r="r" b="b"/>
              <a:pathLst>
                <a:path w="25250" h="15303" extrusionOk="0">
                  <a:moveTo>
                    <a:pt x="2572" y="1"/>
                  </a:moveTo>
                  <a:lnTo>
                    <a:pt x="2005" y="123"/>
                  </a:lnTo>
                  <a:lnTo>
                    <a:pt x="1485" y="337"/>
                  </a:lnTo>
                  <a:lnTo>
                    <a:pt x="1026" y="643"/>
                  </a:lnTo>
                  <a:lnTo>
                    <a:pt x="644" y="1026"/>
                  </a:lnTo>
                  <a:lnTo>
                    <a:pt x="338" y="1485"/>
                  </a:lnTo>
                  <a:lnTo>
                    <a:pt x="123" y="2005"/>
                  </a:lnTo>
                  <a:lnTo>
                    <a:pt x="1" y="2571"/>
                  </a:lnTo>
                  <a:lnTo>
                    <a:pt x="1" y="2862"/>
                  </a:lnTo>
                  <a:lnTo>
                    <a:pt x="1" y="12426"/>
                  </a:lnTo>
                  <a:lnTo>
                    <a:pt x="1" y="12716"/>
                  </a:lnTo>
                  <a:lnTo>
                    <a:pt x="123" y="13283"/>
                  </a:lnTo>
                  <a:lnTo>
                    <a:pt x="338" y="13803"/>
                  </a:lnTo>
                  <a:lnTo>
                    <a:pt x="644" y="14262"/>
                  </a:lnTo>
                  <a:lnTo>
                    <a:pt x="1026" y="14645"/>
                  </a:lnTo>
                  <a:lnTo>
                    <a:pt x="1485" y="14951"/>
                  </a:lnTo>
                  <a:lnTo>
                    <a:pt x="2005" y="15165"/>
                  </a:lnTo>
                  <a:lnTo>
                    <a:pt x="2572" y="15287"/>
                  </a:lnTo>
                  <a:lnTo>
                    <a:pt x="2862" y="15302"/>
                  </a:lnTo>
                  <a:lnTo>
                    <a:pt x="22372" y="15302"/>
                  </a:lnTo>
                  <a:lnTo>
                    <a:pt x="22663" y="15287"/>
                  </a:lnTo>
                  <a:lnTo>
                    <a:pt x="23229" y="15165"/>
                  </a:lnTo>
                  <a:lnTo>
                    <a:pt x="23750" y="14951"/>
                  </a:lnTo>
                  <a:lnTo>
                    <a:pt x="24209" y="14645"/>
                  </a:lnTo>
                  <a:lnTo>
                    <a:pt x="24591" y="14262"/>
                  </a:lnTo>
                  <a:lnTo>
                    <a:pt x="24897" y="13803"/>
                  </a:lnTo>
                  <a:lnTo>
                    <a:pt x="25112" y="13283"/>
                  </a:lnTo>
                  <a:lnTo>
                    <a:pt x="25234" y="12716"/>
                  </a:lnTo>
                  <a:lnTo>
                    <a:pt x="25249" y="12426"/>
                  </a:lnTo>
                  <a:lnTo>
                    <a:pt x="25249" y="2862"/>
                  </a:lnTo>
                  <a:lnTo>
                    <a:pt x="25234" y="2571"/>
                  </a:lnTo>
                  <a:lnTo>
                    <a:pt x="25112" y="2005"/>
                  </a:lnTo>
                  <a:lnTo>
                    <a:pt x="24897" y="1485"/>
                  </a:lnTo>
                  <a:lnTo>
                    <a:pt x="24591" y="1026"/>
                  </a:lnTo>
                  <a:lnTo>
                    <a:pt x="24209" y="643"/>
                  </a:lnTo>
                  <a:lnTo>
                    <a:pt x="23750" y="337"/>
                  </a:lnTo>
                  <a:lnTo>
                    <a:pt x="23229" y="123"/>
                  </a:lnTo>
                  <a:lnTo>
                    <a:pt x="22663"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2222775" y="1886950"/>
              <a:ext cx="855800" cy="430400"/>
            </a:xfrm>
            <a:custGeom>
              <a:avLst/>
              <a:gdLst/>
              <a:ahLst/>
              <a:cxnLst/>
              <a:rect l="l" t="t" r="r" b="b"/>
              <a:pathLst>
                <a:path w="34232" h="17216" extrusionOk="0">
                  <a:moveTo>
                    <a:pt x="2862" y="0"/>
                  </a:moveTo>
                  <a:lnTo>
                    <a:pt x="2572" y="16"/>
                  </a:lnTo>
                  <a:lnTo>
                    <a:pt x="2005" y="123"/>
                  </a:lnTo>
                  <a:lnTo>
                    <a:pt x="1485" y="337"/>
                  </a:lnTo>
                  <a:lnTo>
                    <a:pt x="1026" y="643"/>
                  </a:lnTo>
                  <a:lnTo>
                    <a:pt x="644" y="1041"/>
                  </a:lnTo>
                  <a:lnTo>
                    <a:pt x="338" y="1500"/>
                  </a:lnTo>
                  <a:lnTo>
                    <a:pt x="123" y="2005"/>
                  </a:lnTo>
                  <a:lnTo>
                    <a:pt x="1" y="2571"/>
                  </a:lnTo>
                  <a:lnTo>
                    <a:pt x="1" y="2877"/>
                  </a:lnTo>
                  <a:lnTo>
                    <a:pt x="1" y="14354"/>
                  </a:lnTo>
                  <a:lnTo>
                    <a:pt x="1" y="14644"/>
                  </a:lnTo>
                  <a:lnTo>
                    <a:pt x="123" y="15211"/>
                  </a:lnTo>
                  <a:lnTo>
                    <a:pt x="338" y="15716"/>
                  </a:lnTo>
                  <a:lnTo>
                    <a:pt x="644" y="16175"/>
                  </a:lnTo>
                  <a:lnTo>
                    <a:pt x="1026" y="16572"/>
                  </a:lnTo>
                  <a:lnTo>
                    <a:pt x="1485" y="16879"/>
                  </a:lnTo>
                  <a:lnTo>
                    <a:pt x="2005" y="17093"/>
                  </a:lnTo>
                  <a:lnTo>
                    <a:pt x="2572" y="17200"/>
                  </a:lnTo>
                  <a:lnTo>
                    <a:pt x="2862" y="17215"/>
                  </a:lnTo>
                  <a:lnTo>
                    <a:pt x="31370" y="17215"/>
                  </a:lnTo>
                  <a:lnTo>
                    <a:pt x="31661" y="17200"/>
                  </a:lnTo>
                  <a:lnTo>
                    <a:pt x="32227" y="17093"/>
                  </a:lnTo>
                  <a:lnTo>
                    <a:pt x="32732" y="16879"/>
                  </a:lnTo>
                  <a:lnTo>
                    <a:pt x="33191" y="16572"/>
                  </a:lnTo>
                  <a:lnTo>
                    <a:pt x="33589" y="16175"/>
                  </a:lnTo>
                  <a:lnTo>
                    <a:pt x="33895" y="15716"/>
                  </a:lnTo>
                  <a:lnTo>
                    <a:pt x="34109" y="15211"/>
                  </a:lnTo>
                  <a:lnTo>
                    <a:pt x="34216" y="14644"/>
                  </a:lnTo>
                  <a:lnTo>
                    <a:pt x="34232" y="14354"/>
                  </a:lnTo>
                  <a:lnTo>
                    <a:pt x="34232" y="2877"/>
                  </a:lnTo>
                  <a:lnTo>
                    <a:pt x="34216" y="2571"/>
                  </a:lnTo>
                  <a:lnTo>
                    <a:pt x="34109" y="2005"/>
                  </a:lnTo>
                  <a:lnTo>
                    <a:pt x="33895" y="1500"/>
                  </a:lnTo>
                  <a:lnTo>
                    <a:pt x="33589" y="1041"/>
                  </a:lnTo>
                  <a:lnTo>
                    <a:pt x="33191" y="643"/>
                  </a:lnTo>
                  <a:lnTo>
                    <a:pt x="32732" y="337"/>
                  </a:lnTo>
                  <a:lnTo>
                    <a:pt x="32227" y="123"/>
                  </a:lnTo>
                  <a:lnTo>
                    <a:pt x="31661" y="16"/>
                  </a:lnTo>
                  <a:lnTo>
                    <a:pt x="31370" y="0"/>
                  </a:lnTo>
                  <a:close/>
                </a:path>
              </a:pathLst>
            </a:custGeom>
            <a:solidFill>
              <a:srgbClr val="3F8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3408700" y="1509375"/>
              <a:ext cx="855775" cy="387175"/>
            </a:xfrm>
            <a:custGeom>
              <a:avLst/>
              <a:gdLst/>
              <a:ahLst/>
              <a:cxnLst/>
              <a:rect l="l" t="t" r="r" b="b"/>
              <a:pathLst>
                <a:path w="34231" h="15487" extrusionOk="0">
                  <a:moveTo>
                    <a:pt x="2571" y="0"/>
                  </a:moveTo>
                  <a:lnTo>
                    <a:pt x="2005" y="123"/>
                  </a:lnTo>
                  <a:lnTo>
                    <a:pt x="1484" y="337"/>
                  </a:lnTo>
                  <a:lnTo>
                    <a:pt x="1025" y="643"/>
                  </a:lnTo>
                  <a:lnTo>
                    <a:pt x="643" y="1026"/>
                  </a:lnTo>
                  <a:lnTo>
                    <a:pt x="337" y="1485"/>
                  </a:lnTo>
                  <a:lnTo>
                    <a:pt x="123" y="2005"/>
                  </a:lnTo>
                  <a:lnTo>
                    <a:pt x="0" y="2571"/>
                  </a:lnTo>
                  <a:lnTo>
                    <a:pt x="0" y="2862"/>
                  </a:lnTo>
                  <a:lnTo>
                    <a:pt x="0" y="12625"/>
                  </a:lnTo>
                  <a:lnTo>
                    <a:pt x="0" y="12915"/>
                  </a:lnTo>
                  <a:lnTo>
                    <a:pt x="123" y="13481"/>
                  </a:lnTo>
                  <a:lnTo>
                    <a:pt x="337" y="13986"/>
                  </a:lnTo>
                  <a:lnTo>
                    <a:pt x="643" y="14445"/>
                  </a:lnTo>
                  <a:lnTo>
                    <a:pt x="1025" y="14843"/>
                  </a:lnTo>
                  <a:lnTo>
                    <a:pt x="1484" y="15149"/>
                  </a:lnTo>
                  <a:lnTo>
                    <a:pt x="2005" y="15364"/>
                  </a:lnTo>
                  <a:lnTo>
                    <a:pt x="2571" y="15471"/>
                  </a:lnTo>
                  <a:lnTo>
                    <a:pt x="2862" y="15486"/>
                  </a:lnTo>
                  <a:lnTo>
                    <a:pt x="31369" y="15486"/>
                  </a:lnTo>
                  <a:lnTo>
                    <a:pt x="31660" y="15471"/>
                  </a:lnTo>
                  <a:lnTo>
                    <a:pt x="32226" y="15364"/>
                  </a:lnTo>
                  <a:lnTo>
                    <a:pt x="32731" y="15149"/>
                  </a:lnTo>
                  <a:lnTo>
                    <a:pt x="33190" y="14843"/>
                  </a:lnTo>
                  <a:lnTo>
                    <a:pt x="33588" y="14445"/>
                  </a:lnTo>
                  <a:lnTo>
                    <a:pt x="33894" y="13986"/>
                  </a:lnTo>
                  <a:lnTo>
                    <a:pt x="34108" y="13481"/>
                  </a:lnTo>
                  <a:lnTo>
                    <a:pt x="34216" y="12915"/>
                  </a:lnTo>
                  <a:lnTo>
                    <a:pt x="34231" y="12625"/>
                  </a:lnTo>
                  <a:lnTo>
                    <a:pt x="34231" y="2862"/>
                  </a:lnTo>
                  <a:lnTo>
                    <a:pt x="34216" y="2571"/>
                  </a:lnTo>
                  <a:lnTo>
                    <a:pt x="34108" y="2005"/>
                  </a:lnTo>
                  <a:lnTo>
                    <a:pt x="33894" y="1485"/>
                  </a:lnTo>
                  <a:lnTo>
                    <a:pt x="33588" y="1026"/>
                  </a:lnTo>
                  <a:lnTo>
                    <a:pt x="33190" y="643"/>
                  </a:lnTo>
                  <a:lnTo>
                    <a:pt x="32731" y="337"/>
                  </a:lnTo>
                  <a:lnTo>
                    <a:pt x="32226" y="123"/>
                  </a:lnTo>
                  <a:lnTo>
                    <a:pt x="31660" y="0"/>
                  </a:lnTo>
                  <a:close/>
                </a:path>
              </a:pathLst>
            </a:custGeom>
            <a:solidFill>
              <a:srgbClr val="3F8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3408700" y="1968425"/>
              <a:ext cx="855775" cy="253275"/>
            </a:xfrm>
            <a:custGeom>
              <a:avLst/>
              <a:gdLst/>
              <a:ahLst/>
              <a:cxnLst/>
              <a:rect l="l" t="t" r="r" b="b"/>
              <a:pathLst>
                <a:path w="34231" h="10131" extrusionOk="0">
                  <a:moveTo>
                    <a:pt x="2571" y="1"/>
                  </a:moveTo>
                  <a:lnTo>
                    <a:pt x="2005" y="123"/>
                  </a:lnTo>
                  <a:lnTo>
                    <a:pt x="1484" y="337"/>
                  </a:lnTo>
                  <a:lnTo>
                    <a:pt x="1025" y="643"/>
                  </a:lnTo>
                  <a:lnTo>
                    <a:pt x="643" y="1026"/>
                  </a:lnTo>
                  <a:lnTo>
                    <a:pt x="337" y="1485"/>
                  </a:lnTo>
                  <a:lnTo>
                    <a:pt x="123" y="2005"/>
                  </a:lnTo>
                  <a:lnTo>
                    <a:pt x="0" y="2572"/>
                  </a:lnTo>
                  <a:lnTo>
                    <a:pt x="0" y="2862"/>
                  </a:lnTo>
                  <a:lnTo>
                    <a:pt x="0" y="7269"/>
                  </a:lnTo>
                  <a:lnTo>
                    <a:pt x="0" y="7560"/>
                  </a:lnTo>
                  <a:lnTo>
                    <a:pt x="123" y="8126"/>
                  </a:lnTo>
                  <a:lnTo>
                    <a:pt x="337" y="8631"/>
                  </a:lnTo>
                  <a:lnTo>
                    <a:pt x="643" y="9090"/>
                  </a:lnTo>
                  <a:lnTo>
                    <a:pt x="1025" y="9488"/>
                  </a:lnTo>
                  <a:lnTo>
                    <a:pt x="1484" y="9794"/>
                  </a:lnTo>
                  <a:lnTo>
                    <a:pt x="2005" y="10008"/>
                  </a:lnTo>
                  <a:lnTo>
                    <a:pt x="2571" y="10115"/>
                  </a:lnTo>
                  <a:lnTo>
                    <a:pt x="2862" y="10131"/>
                  </a:lnTo>
                  <a:lnTo>
                    <a:pt x="31369" y="10131"/>
                  </a:lnTo>
                  <a:lnTo>
                    <a:pt x="31660" y="10115"/>
                  </a:lnTo>
                  <a:lnTo>
                    <a:pt x="32226" y="10008"/>
                  </a:lnTo>
                  <a:lnTo>
                    <a:pt x="32731" y="9794"/>
                  </a:lnTo>
                  <a:lnTo>
                    <a:pt x="33190" y="9488"/>
                  </a:lnTo>
                  <a:lnTo>
                    <a:pt x="33588" y="9090"/>
                  </a:lnTo>
                  <a:lnTo>
                    <a:pt x="33894" y="8631"/>
                  </a:lnTo>
                  <a:lnTo>
                    <a:pt x="34108" y="8126"/>
                  </a:lnTo>
                  <a:lnTo>
                    <a:pt x="34216" y="7560"/>
                  </a:lnTo>
                  <a:lnTo>
                    <a:pt x="34231" y="7269"/>
                  </a:lnTo>
                  <a:lnTo>
                    <a:pt x="34231" y="2862"/>
                  </a:lnTo>
                  <a:lnTo>
                    <a:pt x="34216" y="2572"/>
                  </a:lnTo>
                  <a:lnTo>
                    <a:pt x="34108" y="2005"/>
                  </a:lnTo>
                  <a:lnTo>
                    <a:pt x="33894" y="1485"/>
                  </a:lnTo>
                  <a:lnTo>
                    <a:pt x="33588" y="1026"/>
                  </a:lnTo>
                  <a:lnTo>
                    <a:pt x="33190" y="643"/>
                  </a:lnTo>
                  <a:lnTo>
                    <a:pt x="32731" y="337"/>
                  </a:lnTo>
                  <a:lnTo>
                    <a:pt x="32226" y="123"/>
                  </a:lnTo>
                  <a:lnTo>
                    <a:pt x="31660" y="1"/>
                  </a:lnTo>
                  <a:close/>
                </a:path>
              </a:pathLst>
            </a:custGeom>
            <a:solidFill>
              <a:srgbClr val="3F8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3408700" y="2293600"/>
              <a:ext cx="855775" cy="243700"/>
            </a:xfrm>
            <a:custGeom>
              <a:avLst/>
              <a:gdLst/>
              <a:ahLst/>
              <a:cxnLst/>
              <a:rect l="l" t="t" r="r" b="b"/>
              <a:pathLst>
                <a:path w="34231" h="9748" extrusionOk="0">
                  <a:moveTo>
                    <a:pt x="2571" y="0"/>
                  </a:moveTo>
                  <a:lnTo>
                    <a:pt x="2005" y="123"/>
                  </a:lnTo>
                  <a:lnTo>
                    <a:pt x="1484" y="337"/>
                  </a:lnTo>
                  <a:lnTo>
                    <a:pt x="1025" y="643"/>
                  </a:lnTo>
                  <a:lnTo>
                    <a:pt x="643" y="1026"/>
                  </a:lnTo>
                  <a:lnTo>
                    <a:pt x="337" y="1485"/>
                  </a:lnTo>
                  <a:lnTo>
                    <a:pt x="123" y="2005"/>
                  </a:lnTo>
                  <a:lnTo>
                    <a:pt x="0" y="2571"/>
                  </a:lnTo>
                  <a:lnTo>
                    <a:pt x="0" y="2862"/>
                  </a:lnTo>
                  <a:lnTo>
                    <a:pt x="0" y="6886"/>
                  </a:lnTo>
                  <a:lnTo>
                    <a:pt x="0" y="7177"/>
                  </a:lnTo>
                  <a:lnTo>
                    <a:pt x="123" y="7743"/>
                  </a:lnTo>
                  <a:lnTo>
                    <a:pt x="337" y="8248"/>
                  </a:lnTo>
                  <a:lnTo>
                    <a:pt x="643" y="8707"/>
                  </a:lnTo>
                  <a:lnTo>
                    <a:pt x="1025" y="9105"/>
                  </a:lnTo>
                  <a:lnTo>
                    <a:pt x="1484" y="9411"/>
                  </a:lnTo>
                  <a:lnTo>
                    <a:pt x="2005" y="9625"/>
                  </a:lnTo>
                  <a:lnTo>
                    <a:pt x="2571" y="9732"/>
                  </a:lnTo>
                  <a:lnTo>
                    <a:pt x="2862" y="9748"/>
                  </a:lnTo>
                  <a:lnTo>
                    <a:pt x="31369" y="9748"/>
                  </a:lnTo>
                  <a:lnTo>
                    <a:pt x="31660" y="9732"/>
                  </a:lnTo>
                  <a:lnTo>
                    <a:pt x="32226" y="9625"/>
                  </a:lnTo>
                  <a:lnTo>
                    <a:pt x="32731" y="9411"/>
                  </a:lnTo>
                  <a:lnTo>
                    <a:pt x="33190" y="9105"/>
                  </a:lnTo>
                  <a:lnTo>
                    <a:pt x="33588" y="8707"/>
                  </a:lnTo>
                  <a:lnTo>
                    <a:pt x="33894" y="8248"/>
                  </a:lnTo>
                  <a:lnTo>
                    <a:pt x="34108" y="7743"/>
                  </a:lnTo>
                  <a:lnTo>
                    <a:pt x="34216" y="7177"/>
                  </a:lnTo>
                  <a:lnTo>
                    <a:pt x="34231" y="6886"/>
                  </a:lnTo>
                  <a:lnTo>
                    <a:pt x="34231" y="2862"/>
                  </a:lnTo>
                  <a:lnTo>
                    <a:pt x="34216" y="2571"/>
                  </a:lnTo>
                  <a:lnTo>
                    <a:pt x="34108" y="2005"/>
                  </a:lnTo>
                  <a:lnTo>
                    <a:pt x="33894" y="1485"/>
                  </a:lnTo>
                  <a:lnTo>
                    <a:pt x="33588" y="1026"/>
                  </a:lnTo>
                  <a:lnTo>
                    <a:pt x="33190" y="643"/>
                  </a:lnTo>
                  <a:lnTo>
                    <a:pt x="32731" y="337"/>
                  </a:lnTo>
                  <a:lnTo>
                    <a:pt x="32226" y="123"/>
                  </a:lnTo>
                  <a:lnTo>
                    <a:pt x="31660" y="0"/>
                  </a:lnTo>
                  <a:close/>
                </a:path>
              </a:pathLst>
            </a:custGeom>
            <a:solidFill>
              <a:srgbClr val="3F8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5675300" y="2484875"/>
              <a:ext cx="549750" cy="645375"/>
            </a:xfrm>
            <a:custGeom>
              <a:avLst/>
              <a:gdLst/>
              <a:ahLst/>
              <a:cxnLst/>
              <a:rect l="l" t="t" r="r" b="b"/>
              <a:pathLst>
                <a:path w="21990" h="25815" extrusionOk="0">
                  <a:moveTo>
                    <a:pt x="2571" y="0"/>
                  </a:moveTo>
                  <a:lnTo>
                    <a:pt x="2005" y="123"/>
                  </a:lnTo>
                  <a:lnTo>
                    <a:pt x="1485" y="337"/>
                  </a:lnTo>
                  <a:lnTo>
                    <a:pt x="1026" y="643"/>
                  </a:lnTo>
                  <a:lnTo>
                    <a:pt x="643" y="1026"/>
                  </a:lnTo>
                  <a:lnTo>
                    <a:pt x="337" y="1485"/>
                  </a:lnTo>
                  <a:lnTo>
                    <a:pt x="123" y="2005"/>
                  </a:lnTo>
                  <a:lnTo>
                    <a:pt x="1" y="2571"/>
                  </a:lnTo>
                  <a:lnTo>
                    <a:pt x="1" y="2862"/>
                  </a:lnTo>
                  <a:lnTo>
                    <a:pt x="1" y="22953"/>
                  </a:lnTo>
                  <a:lnTo>
                    <a:pt x="1" y="23244"/>
                  </a:lnTo>
                  <a:lnTo>
                    <a:pt x="123" y="23810"/>
                  </a:lnTo>
                  <a:lnTo>
                    <a:pt x="337" y="24315"/>
                  </a:lnTo>
                  <a:lnTo>
                    <a:pt x="643" y="24774"/>
                  </a:lnTo>
                  <a:lnTo>
                    <a:pt x="1026" y="25172"/>
                  </a:lnTo>
                  <a:lnTo>
                    <a:pt x="1485" y="25478"/>
                  </a:lnTo>
                  <a:lnTo>
                    <a:pt x="2005" y="25692"/>
                  </a:lnTo>
                  <a:lnTo>
                    <a:pt x="2571" y="25799"/>
                  </a:lnTo>
                  <a:lnTo>
                    <a:pt x="2862" y="25815"/>
                  </a:lnTo>
                  <a:lnTo>
                    <a:pt x="19128" y="25815"/>
                  </a:lnTo>
                  <a:lnTo>
                    <a:pt x="19419" y="25799"/>
                  </a:lnTo>
                  <a:lnTo>
                    <a:pt x="19985" y="25692"/>
                  </a:lnTo>
                  <a:lnTo>
                    <a:pt x="20490" y="25478"/>
                  </a:lnTo>
                  <a:lnTo>
                    <a:pt x="20949" y="25172"/>
                  </a:lnTo>
                  <a:lnTo>
                    <a:pt x="21347" y="24774"/>
                  </a:lnTo>
                  <a:lnTo>
                    <a:pt x="21653" y="24315"/>
                  </a:lnTo>
                  <a:lnTo>
                    <a:pt x="21867" y="23810"/>
                  </a:lnTo>
                  <a:lnTo>
                    <a:pt x="21974" y="23244"/>
                  </a:lnTo>
                  <a:lnTo>
                    <a:pt x="21990" y="22953"/>
                  </a:lnTo>
                  <a:lnTo>
                    <a:pt x="21990" y="2862"/>
                  </a:lnTo>
                  <a:lnTo>
                    <a:pt x="21974" y="2571"/>
                  </a:lnTo>
                  <a:lnTo>
                    <a:pt x="21867" y="2005"/>
                  </a:lnTo>
                  <a:lnTo>
                    <a:pt x="21653" y="1485"/>
                  </a:lnTo>
                  <a:lnTo>
                    <a:pt x="21347" y="1026"/>
                  </a:lnTo>
                  <a:lnTo>
                    <a:pt x="20949" y="643"/>
                  </a:lnTo>
                  <a:lnTo>
                    <a:pt x="20490" y="337"/>
                  </a:lnTo>
                  <a:lnTo>
                    <a:pt x="19985" y="123"/>
                  </a:lnTo>
                  <a:lnTo>
                    <a:pt x="19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5679900" y="2489475"/>
              <a:ext cx="540575" cy="636200"/>
            </a:xfrm>
            <a:custGeom>
              <a:avLst/>
              <a:gdLst/>
              <a:ahLst/>
              <a:cxnLst/>
              <a:rect l="l" t="t" r="r" b="b"/>
              <a:pathLst>
                <a:path w="21623" h="25448" fill="none" extrusionOk="0">
                  <a:moveTo>
                    <a:pt x="2678" y="0"/>
                  </a:moveTo>
                  <a:lnTo>
                    <a:pt x="18944" y="0"/>
                  </a:lnTo>
                  <a:lnTo>
                    <a:pt x="19220" y="15"/>
                  </a:lnTo>
                  <a:lnTo>
                    <a:pt x="19740" y="122"/>
                  </a:lnTo>
                  <a:lnTo>
                    <a:pt x="20214" y="321"/>
                  </a:lnTo>
                  <a:lnTo>
                    <a:pt x="20643" y="612"/>
                  </a:lnTo>
                  <a:lnTo>
                    <a:pt x="21010" y="964"/>
                  </a:lnTo>
                  <a:lnTo>
                    <a:pt x="21301" y="1393"/>
                  </a:lnTo>
                  <a:lnTo>
                    <a:pt x="21500" y="1882"/>
                  </a:lnTo>
                  <a:lnTo>
                    <a:pt x="21607" y="2402"/>
                  </a:lnTo>
                  <a:lnTo>
                    <a:pt x="21622" y="2678"/>
                  </a:lnTo>
                  <a:lnTo>
                    <a:pt x="21622" y="22769"/>
                  </a:lnTo>
                  <a:lnTo>
                    <a:pt x="21607" y="23045"/>
                  </a:lnTo>
                  <a:lnTo>
                    <a:pt x="21500" y="23565"/>
                  </a:lnTo>
                  <a:lnTo>
                    <a:pt x="21301" y="24039"/>
                  </a:lnTo>
                  <a:lnTo>
                    <a:pt x="21010" y="24468"/>
                  </a:lnTo>
                  <a:lnTo>
                    <a:pt x="20643" y="24835"/>
                  </a:lnTo>
                  <a:lnTo>
                    <a:pt x="20214" y="25126"/>
                  </a:lnTo>
                  <a:lnTo>
                    <a:pt x="19740" y="25325"/>
                  </a:lnTo>
                  <a:lnTo>
                    <a:pt x="19220" y="25432"/>
                  </a:lnTo>
                  <a:lnTo>
                    <a:pt x="18944" y="25447"/>
                  </a:lnTo>
                  <a:lnTo>
                    <a:pt x="2678" y="25447"/>
                  </a:lnTo>
                  <a:lnTo>
                    <a:pt x="2403" y="25432"/>
                  </a:lnTo>
                  <a:lnTo>
                    <a:pt x="1882" y="25325"/>
                  </a:lnTo>
                  <a:lnTo>
                    <a:pt x="1393" y="25126"/>
                  </a:lnTo>
                  <a:lnTo>
                    <a:pt x="964" y="24835"/>
                  </a:lnTo>
                  <a:lnTo>
                    <a:pt x="612" y="24468"/>
                  </a:lnTo>
                  <a:lnTo>
                    <a:pt x="322" y="24039"/>
                  </a:lnTo>
                  <a:lnTo>
                    <a:pt x="123" y="23565"/>
                  </a:lnTo>
                  <a:lnTo>
                    <a:pt x="16" y="23045"/>
                  </a:lnTo>
                  <a:lnTo>
                    <a:pt x="0" y="22769"/>
                  </a:lnTo>
                  <a:lnTo>
                    <a:pt x="0" y="2678"/>
                  </a:lnTo>
                  <a:lnTo>
                    <a:pt x="16" y="2402"/>
                  </a:lnTo>
                  <a:lnTo>
                    <a:pt x="123" y="1882"/>
                  </a:lnTo>
                  <a:lnTo>
                    <a:pt x="322" y="1393"/>
                  </a:lnTo>
                  <a:lnTo>
                    <a:pt x="612" y="964"/>
                  </a:lnTo>
                  <a:lnTo>
                    <a:pt x="964" y="612"/>
                  </a:lnTo>
                  <a:lnTo>
                    <a:pt x="1393" y="321"/>
                  </a:lnTo>
                  <a:lnTo>
                    <a:pt x="1882" y="122"/>
                  </a:lnTo>
                  <a:lnTo>
                    <a:pt x="2403" y="15"/>
                  </a:lnTo>
                  <a:lnTo>
                    <a:pt x="2678" y="0"/>
                  </a:lnTo>
                  <a:close/>
                </a:path>
              </a:pathLst>
            </a:custGeom>
            <a:noFill/>
            <a:ln w="9575" cap="flat" cmpd="sng">
              <a:solidFill>
                <a:srgbClr val="F67272"/>
              </a:solidFill>
              <a:prstDash val="dash"/>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3403725" y="2642475"/>
              <a:ext cx="870325" cy="583425"/>
            </a:xfrm>
            <a:custGeom>
              <a:avLst/>
              <a:gdLst/>
              <a:ahLst/>
              <a:cxnLst/>
              <a:rect l="l" t="t" r="r" b="b"/>
              <a:pathLst>
                <a:path w="34813" h="23337" extrusionOk="0">
                  <a:moveTo>
                    <a:pt x="2877" y="1"/>
                  </a:moveTo>
                  <a:lnTo>
                    <a:pt x="2571" y="16"/>
                  </a:lnTo>
                  <a:lnTo>
                    <a:pt x="2005" y="123"/>
                  </a:lnTo>
                  <a:lnTo>
                    <a:pt x="1500" y="337"/>
                  </a:lnTo>
                  <a:lnTo>
                    <a:pt x="1041" y="643"/>
                  </a:lnTo>
                  <a:lnTo>
                    <a:pt x="643" y="1041"/>
                  </a:lnTo>
                  <a:lnTo>
                    <a:pt x="337" y="1500"/>
                  </a:lnTo>
                  <a:lnTo>
                    <a:pt x="123" y="2005"/>
                  </a:lnTo>
                  <a:lnTo>
                    <a:pt x="16" y="2572"/>
                  </a:lnTo>
                  <a:lnTo>
                    <a:pt x="0" y="2878"/>
                  </a:lnTo>
                  <a:lnTo>
                    <a:pt x="0" y="20475"/>
                  </a:lnTo>
                  <a:lnTo>
                    <a:pt x="16" y="20766"/>
                  </a:lnTo>
                  <a:lnTo>
                    <a:pt x="123" y="21332"/>
                  </a:lnTo>
                  <a:lnTo>
                    <a:pt x="337" y="21837"/>
                  </a:lnTo>
                  <a:lnTo>
                    <a:pt x="643" y="22296"/>
                  </a:lnTo>
                  <a:lnTo>
                    <a:pt x="1041" y="22694"/>
                  </a:lnTo>
                  <a:lnTo>
                    <a:pt x="1500" y="23000"/>
                  </a:lnTo>
                  <a:lnTo>
                    <a:pt x="2005" y="23214"/>
                  </a:lnTo>
                  <a:lnTo>
                    <a:pt x="2571" y="23321"/>
                  </a:lnTo>
                  <a:lnTo>
                    <a:pt x="2877" y="23336"/>
                  </a:lnTo>
                  <a:lnTo>
                    <a:pt x="31951" y="23336"/>
                  </a:lnTo>
                  <a:lnTo>
                    <a:pt x="32242" y="23321"/>
                  </a:lnTo>
                  <a:lnTo>
                    <a:pt x="32808" y="23214"/>
                  </a:lnTo>
                  <a:lnTo>
                    <a:pt x="33313" y="23000"/>
                  </a:lnTo>
                  <a:lnTo>
                    <a:pt x="33772" y="22694"/>
                  </a:lnTo>
                  <a:lnTo>
                    <a:pt x="34170" y="22296"/>
                  </a:lnTo>
                  <a:lnTo>
                    <a:pt x="34476" y="21837"/>
                  </a:lnTo>
                  <a:lnTo>
                    <a:pt x="34690" y="21332"/>
                  </a:lnTo>
                  <a:lnTo>
                    <a:pt x="34797" y="20766"/>
                  </a:lnTo>
                  <a:lnTo>
                    <a:pt x="34812" y="20475"/>
                  </a:lnTo>
                  <a:lnTo>
                    <a:pt x="34812" y="2878"/>
                  </a:lnTo>
                  <a:lnTo>
                    <a:pt x="34797" y="2572"/>
                  </a:lnTo>
                  <a:lnTo>
                    <a:pt x="34690" y="2005"/>
                  </a:lnTo>
                  <a:lnTo>
                    <a:pt x="34476" y="1500"/>
                  </a:lnTo>
                  <a:lnTo>
                    <a:pt x="34170" y="1041"/>
                  </a:lnTo>
                  <a:lnTo>
                    <a:pt x="33772" y="643"/>
                  </a:lnTo>
                  <a:lnTo>
                    <a:pt x="33313" y="337"/>
                  </a:lnTo>
                  <a:lnTo>
                    <a:pt x="32808" y="123"/>
                  </a:lnTo>
                  <a:lnTo>
                    <a:pt x="32242" y="16"/>
                  </a:lnTo>
                  <a:lnTo>
                    <a:pt x="31951" y="1"/>
                  </a:lnTo>
                  <a:close/>
                </a:path>
              </a:pathLst>
            </a:cu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2222775" y="3331075"/>
              <a:ext cx="855800" cy="430375"/>
            </a:xfrm>
            <a:custGeom>
              <a:avLst/>
              <a:gdLst/>
              <a:ahLst/>
              <a:cxnLst/>
              <a:rect l="l" t="t" r="r" b="b"/>
              <a:pathLst>
                <a:path w="34232" h="17215" extrusionOk="0">
                  <a:moveTo>
                    <a:pt x="2862" y="0"/>
                  </a:moveTo>
                  <a:lnTo>
                    <a:pt x="2572" y="16"/>
                  </a:lnTo>
                  <a:lnTo>
                    <a:pt x="2005" y="123"/>
                  </a:lnTo>
                  <a:lnTo>
                    <a:pt x="1485" y="337"/>
                  </a:lnTo>
                  <a:lnTo>
                    <a:pt x="1026" y="643"/>
                  </a:lnTo>
                  <a:lnTo>
                    <a:pt x="644" y="1041"/>
                  </a:lnTo>
                  <a:lnTo>
                    <a:pt x="338" y="1500"/>
                  </a:lnTo>
                  <a:lnTo>
                    <a:pt x="123" y="2005"/>
                  </a:lnTo>
                  <a:lnTo>
                    <a:pt x="1" y="2571"/>
                  </a:lnTo>
                  <a:lnTo>
                    <a:pt x="1" y="2877"/>
                  </a:lnTo>
                  <a:lnTo>
                    <a:pt x="1" y="14354"/>
                  </a:lnTo>
                  <a:lnTo>
                    <a:pt x="1" y="14644"/>
                  </a:lnTo>
                  <a:lnTo>
                    <a:pt x="123" y="15210"/>
                  </a:lnTo>
                  <a:lnTo>
                    <a:pt x="338" y="15715"/>
                  </a:lnTo>
                  <a:lnTo>
                    <a:pt x="644" y="16174"/>
                  </a:lnTo>
                  <a:lnTo>
                    <a:pt x="1026" y="16572"/>
                  </a:lnTo>
                  <a:lnTo>
                    <a:pt x="1485" y="16878"/>
                  </a:lnTo>
                  <a:lnTo>
                    <a:pt x="2005" y="17093"/>
                  </a:lnTo>
                  <a:lnTo>
                    <a:pt x="2572" y="17200"/>
                  </a:lnTo>
                  <a:lnTo>
                    <a:pt x="2862" y="17215"/>
                  </a:lnTo>
                  <a:lnTo>
                    <a:pt x="31370" y="17215"/>
                  </a:lnTo>
                  <a:lnTo>
                    <a:pt x="31661" y="17200"/>
                  </a:lnTo>
                  <a:lnTo>
                    <a:pt x="32227" y="17093"/>
                  </a:lnTo>
                  <a:lnTo>
                    <a:pt x="32732" y="16878"/>
                  </a:lnTo>
                  <a:lnTo>
                    <a:pt x="33191" y="16572"/>
                  </a:lnTo>
                  <a:lnTo>
                    <a:pt x="33589" y="16174"/>
                  </a:lnTo>
                  <a:lnTo>
                    <a:pt x="33895" y="15715"/>
                  </a:lnTo>
                  <a:lnTo>
                    <a:pt x="34109" y="15210"/>
                  </a:lnTo>
                  <a:lnTo>
                    <a:pt x="34216" y="14644"/>
                  </a:lnTo>
                  <a:lnTo>
                    <a:pt x="34232" y="14354"/>
                  </a:lnTo>
                  <a:lnTo>
                    <a:pt x="34232" y="2877"/>
                  </a:lnTo>
                  <a:lnTo>
                    <a:pt x="34216" y="2571"/>
                  </a:lnTo>
                  <a:lnTo>
                    <a:pt x="34109" y="2005"/>
                  </a:lnTo>
                  <a:lnTo>
                    <a:pt x="33895" y="1500"/>
                  </a:lnTo>
                  <a:lnTo>
                    <a:pt x="33589" y="1041"/>
                  </a:lnTo>
                  <a:lnTo>
                    <a:pt x="33191" y="643"/>
                  </a:lnTo>
                  <a:lnTo>
                    <a:pt x="32732" y="337"/>
                  </a:lnTo>
                  <a:lnTo>
                    <a:pt x="32227" y="123"/>
                  </a:lnTo>
                  <a:lnTo>
                    <a:pt x="31661" y="16"/>
                  </a:lnTo>
                  <a:lnTo>
                    <a:pt x="31370" y="0"/>
                  </a:lnTo>
                  <a:close/>
                </a:path>
              </a:pathLst>
            </a:cu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3403725" y="3297800"/>
              <a:ext cx="870325" cy="487775"/>
            </a:xfrm>
            <a:custGeom>
              <a:avLst/>
              <a:gdLst/>
              <a:ahLst/>
              <a:cxnLst/>
              <a:rect l="l" t="t" r="r" b="b"/>
              <a:pathLst>
                <a:path w="34813" h="19511" extrusionOk="0">
                  <a:moveTo>
                    <a:pt x="2571" y="0"/>
                  </a:moveTo>
                  <a:lnTo>
                    <a:pt x="2005" y="122"/>
                  </a:lnTo>
                  <a:lnTo>
                    <a:pt x="1500" y="337"/>
                  </a:lnTo>
                  <a:lnTo>
                    <a:pt x="1041" y="643"/>
                  </a:lnTo>
                  <a:lnTo>
                    <a:pt x="643" y="1025"/>
                  </a:lnTo>
                  <a:lnTo>
                    <a:pt x="337" y="1484"/>
                  </a:lnTo>
                  <a:lnTo>
                    <a:pt x="123" y="2005"/>
                  </a:lnTo>
                  <a:lnTo>
                    <a:pt x="16" y="2571"/>
                  </a:lnTo>
                  <a:lnTo>
                    <a:pt x="0" y="2862"/>
                  </a:lnTo>
                  <a:lnTo>
                    <a:pt x="0" y="16633"/>
                  </a:lnTo>
                  <a:lnTo>
                    <a:pt x="16" y="16924"/>
                  </a:lnTo>
                  <a:lnTo>
                    <a:pt x="123" y="17490"/>
                  </a:lnTo>
                  <a:lnTo>
                    <a:pt x="337" y="18010"/>
                  </a:lnTo>
                  <a:lnTo>
                    <a:pt x="643" y="18470"/>
                  </a:lnTo>
                  <a:lnTo>
                    <a:pt x="1041" y="18852"/>
                  </a:lnTo>
                  <a:lnTo>
                    <a:pt x="1500" y="19158"/>
                  </a:lnTo>
                  <a:lnTo>
                    <a:pt x="2005" y="19372"/>
                  </a:lnTo>
                  <a:lnTo>
                    <a:pt x="2571" y="19495"/>
                  </a:lnTo>
                  <a:lnTo>
                    <a:pt x="2877" y="19510"/>
                  </a:lnTo>
                  <a:lnTo>
                    <a:pt x="31951" y="19510"/>
                  </a:lnTo>
                  <a:lnTo>
                    <a:pt x="32242" y="19495"/>
                  </a:lnTo>
                  <a:lnTo>
                    <a:pt x="32808" y="19372"/>
                  </a:lnTo>
                  <a:lnTo>
                    <a:pt x="33313" y="19158"/>
                  </a:lnTo>
                  <a:lnTo>
                    <a:pt x="33772" y="18852"/>
                  </a:lnTo>
                  <a:lnTo>
                    <a:pt x="34170" y="18470"/>
                  </a:lnTo>
                  <a:lnTo>
                    <a:pt x="34476" y="18010"/>
                  </a:lnTo>
                  <a:lnTo>
                    <a:pt x="34690" y="17490"/>
                  </a:lnTo>
                  <a:lnTo>
                    <a:pt x="34797" y="16924"/>
                  </a:lnTo>
                  <a:lnTo>
                    <a:pt x="34812" y="16633"/>
                  </a:lnTo>
                  <a:lnTo>
                    <a:pt x="34812" y="2862"/>
                  </a:lnTo>
                  <a:lnTo>
                    <a:pt x="34797" y="2571"/>
                  </a:lnTo>
                  <a:lnTo>
                    <a:pt x="34690" y="2005"/>
                  </a:lnTo>
                  <a:lnTo>
                    <a:pt x="34476" y="1484"/>
                  </a:lnTo>
                  <a:lnTo>
                    <a:pt x="34170" y="1025"/>
                  </a:lnTo>
                  <a:lnTo>
                    <a:pt x="33772" y="643"/>
                  </a:lnTo>
                  <a:lnTo>
                    <a:pt x="33313" y="337"/>
                  </a:lnTo>
                  <a:lnTo>
                    <a:pt x="32808" y="122"/>
                  </a:lnTo>
                  <a:lnTo>
                    <a:pt x="32242" y="0"/>
                  </a:lnTo>
                  <a:close/>
                </a:path>
              </a:pathLst>
            </a:cu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3408700" y="3857075"/>
              <a:ext cx="870325" cy="588375"/>
            </a:xfrm>
            <a:custGeom>
              <a:avLst/>
              <a:gdLst/>
              <a:ahLst/>
              <a:cxnLst/>
              <a:rect l="l" t="t" r="r" b="b"/>
              <a:pathLst>
                <a:path w="34813" h="23535" extrusionOk="0">
                  <a:moveTo>
                    <a:pt x="2862" y="0"/>
                  </a:moveTo>
                  <a:lnTo>
                    <a:pt x="2571" y="16"/>
                  </a:lnTo>
                  <a:lnTo>
                    <a:pt x="2005" y="123"/>
                  </a:lnTo>
                  <a:lnTo>
                    <a:pt x="1484" y="337"/>
                  </a:lnTo>
                  <a:lnTo>
                    <a:pt x="1025" y="643"/>
                  </a:lnTo>
                  <a:lnTo>
                    <a:pt x="643" y="1041"/>
                  </a:lnTo>
                  <a:lnTo>
                    <a:pt x="337" y="1500"/>
                  </a:lnTo>
                  <a:lnTo>
                    <a:pt x="123" y="2005"/>
                  </a:lnTo>
                  <a:lnTo>
                    <a:pt x="0" y="2571"/>
                  </a:lnTo>
                  <a:lnTo>
                    <a:pt x="0" y="2877"/>
                  </a:lnTo>
                  <a:lnTo>
                    <a:pt x="0" y="20658"/>
                  </a:lnTo>
                  <a:lnTo>
                    <a:pt x="0" y="20949"/>
                  </a:lnTo>
                  <a:lnTo>
                    <a:pt x="123" y="21515"/>
                  </a:lnTo>
                  <a:lnTo>
                    <a:pt x="337" y="22035"/>
                  </a:lnTo>
                  <a:lnTo>
                    <a:pt x="643" y="22494"/>
                  </a:lnTo>
                  <a:lnTo>
                    <a:pt x="1025" y="22877"/>
                  </a:lnTo>
                  <a:lnTo>
                    <a:pt x="1484" y="23183"/>
                  </a:lnTo>
                  <a:lnTo>
                    <a:pt x="2005" y="23397"/>
                  </a:lnTo>
                  <a:lnTo>
                    <a:pt x="2571" y="23520"/>
                  </a:lnTo>
                  <a:lnTo>
                    <a:pt x="2862" y="23535"/>
                  </a:lnTo>
                  <a:lnTo>
                    <a:pt x="31936" y="23535"/>
                  </a:lnTo>
                  <a:lnTo>
                    <a:pt x="32226" y="23520"/>
                  </a:lnTo>
                  <a:lnTo>
                    <a:pt x="32792" y="23397"/>
                  </a:lnTo>
                  <a:lnTo>
                    <a:pt x="33313" y="23183"/>
                  </a:lnTo>
                  <a:lnTo>
                    <a:pt x="33772" y="22877"/>
                  </a:lnTo>
                  <a:lnTo>
                    <a:pt x="34154" y="22494"/>
                  </a:lnTo>
                  <a:lnTo>
                    <a:pt x="34460" y="22035"/>
                  </a:lnTo>
                  <a:lnTo>
                    <a:pt x="34675" y="21515"/>
                  </a:lnTo>
                  <a:lnTo>
                    <a:pt x="34797" y="20949"/>
                  </a:lnTo>
                  <a:lnTo>
                    <a:pt x="34812" y="20658"/>
                  </a:lnTo>
                  <a:lnTo>
                    <a:pt x="34812" y="2877"/>
                  </a:lnTo>
                  <a:lnTo>
                    <a:pt x="34797" y="2571"/>
                  </a:lnTo>
                  <a:lnTo>
                    <a:pt x="34675" y="2005"/>
                  </a:lnTo>
                  <a:lnTo>
                    <a:pt x="34460" y="1500"/>
                  </a:lnTo>
                  <a:lnTo>
                    <a:pt x="34154" y="1041"/>
                  </a:lnTo>
                  <a:lnTo>
                    <a:pt x="33772" y="643"/>
                  </a:lnTo>
                  <a:lnTo>
                    <a:pt x="33313" y="337"/>
                  </a:lnTo>
                  <a:lnTo>
                    <a:pt x="32792" y="123"/>
                  </a:lnTo>
                  <a:lnTo>
                    <a:pt x="32226" y="16"/>
                  </a:lnTo>
                  <a:lnTo>
                    <a:pt x="31936" y="0"/>
                  </a:lnTo>
                  <a:close/>
                </a:path>
              </a:pathLst>
            </a:cu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4647000" y="2131025"/>
              <a:ext cx="688625" cy="583400"/>
            </a:xfrm>
            <a:custGeom>
              <a:avLst/>
              <a:gdLst/>
              <a:ahLst/>
              <a:cxnLst/>
              <a:rect l="l" t="t" r="r" b="b"/>
              <a:pathLst>
                <a:path w="27545" h="23336" extrusionOk="0">
                  <a:moveTo>
                    <a:pt x="2572" y="0"/>
                  </a:moveTo>
                  <a:lnTo>
                    <a:pt x="2005" y="123"/>
                  </a:lnTo>
                  <a:lnTo>
                    <a:pt x="1500" y="337"/>
                  </a:lnTo>
                  <a:lnTo>
                    <a:pt x="1041" y="643"/>
                  </a:lnTo>
                  <a:lnTo>
                    <a:pt x="644" y="1025"/>
                  </a:lnTo>
                  <a:lnTo>
                    <a:pt x="337" y="1484"/>
                  </a:lnTo>
                  <a:lnTo>
                    <a:pt x="123" y="2005"/>
                  </a:lnTo>
                  <a:lnTo>
                    <a:pt x="16" y="2571"/>
                  </a:lnTo>
                  <a:lnTo>
                    <a:pt x="1" y="2862"/>
                  </a:lnTo>
                  <a:lnTo>
                    <a:pt x="1" y="20459"/>
                  </a:lnTo>
                  <a:lnTo>
                    <a:pt x="16" y="20750"/>
                  </a:lnTo>
                  <a:lnTo>
                    <a:pt x="123" y="21316"/>
                  </a:lnTo>
                  <a:lnTo>
                    <a:pt x="337" y="21836"/>
                  </a:lnTo>
                  <a:lnTo>
                    <a:pt x="644" y="22295"/>
                  </a:lnTo>
                  <a:lnTo>
                    <a:pt x="1041" y="22678"/>
                  </a:lnTo>
                  <a:lnTo>
                    <a:pt x="1500" y="22984"/>
                  </a:lnTo>
                  <a:lnTo>
                    <a:pt x="2005" y="23198"/>
                  </a:lnTo>
                  <a:lnTo>
                    <a:pt x="2572" y="23320"/>
                  </a:lnTo>
                  <a:lnTo>
                    <a:pt x="2878" y="23336"/>
                  </a:lnTo>
                  <a:lnTo>
                    <a:pt x="24683" y="23336"/>
                  </a:lnTo>
                  <a:lnTo>
                    <a:pt x="24974" y="23320"/>
                  </a:lnTo>
                  <a:lnTo>
                    <a:pt x="25540" y="23198"/>
                  </a:lnTo>
                  <a:lnTo>
                    <a:pt x="26045" y="22984"/>
                  </a:lnTo>
                  <a:lnTo>
                    <a:pt x="26504" y="22678"/>
                  </a:lnTo>
                  <a:lnTo>
                    <a:pt x="26902" y="22295"/>
                  </a:lnTo>
                  <a:lnTo>
                    <a:pt x="27208" y="21836"/>
                  </a:lnTo>
                  <a:lnTo>
                    <a:pt x="27422" y="21316"/>
                  </a:lnTo>
                  <a:lnTo>
                    <a:pt x="27529" y="20750"/>
                  </a:lnTo>
                  <a:lnTo>
                    <a:pt x="27544" y="20459"/>
                  </a:lnTo>
                  <a:lnTo>
                    <a:pt x="27544" y="2862"/>
                  </a:lnTo>
                  <a:lnTo>
                    <a:pt x="27529" y="2571"/>
                  </a:lnTo>
                  <a:lnTo>
                    <a:pt x="27422" y="2005"/>
                  </a:lnTo>
                  <a:lnTo>
                    <a:pt x="27208" y="1484"/>
                  </a:lnTo>
                  <a:lnTo>
                    <a:pt x="26902" y="1025"/>
                  </a:lnTo>
                  <a:lnTo>
                    <a:pt x="26504" y="643"/>
                  </a:lnTo>
                  <a:lnTo>
                    <a:pt x="26045" y="337"/>
                  </a:lnTo>
                  <a:lnTo>
                    <a:pt x="25540" y="123"/>
                  </a:lnTo>
                  <a:lnTo>
                    <a:pt x="249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4651975" y="2135600"/>
              <a:ext cx="679050" cy="573850"/>
            </a:xfrm>
            <a:custGeom>
              <a:avLst/>
              <a:gdLst/>
              <a:ahLst/>
              <a:cxnLst/>
              <a:rect l="l" t="t" r="r" b="b"/>
              <a:pathLst>
                <a:path w="27162" h="22954" fill="none" extrusionOk="0">
                  <a:moveTo>
                    <a:pt x="2679" y="1"/>
                  </a:moveTo>
                  <a:lnTo>
                    <a:pt x="24484" y="1"/>
                  </a:lnTo>
                  <a:lnTo>
                    <a:pt x="24759" y="16"/>
                  </a:lnTo>
                  <a:lnTo>
                    <a:pt x="25280" y="123"/>
                  </a:lnTo>
                  <a:lnTo>
                    <a:pt x="25754" y="322"/>
                  </a:lnTo>
                  <a:lnTo>
                    <a:pt x="26183" y="613"/>
                  </a:lnTo>
                  <a:lnTo>
                    <a:pt x="26550" y="965"/>
                  </a:lnTo>
                  <a:lnTo>
                    <a:pt x="26841" y="1393"/>
                  </a:lnTo>
                  <a:lnTo>
                    <a:pt x="27039" y="1883"/>
                  </a:lnTo>
                  <a:lnTo>
                    <a:pt x="27147" y="2403"/>
                  </a:lnTo>
                  <a:lnTo>
                    <a:pt x="27162" y="2679"/>
                  </a:lnTo>
                  <a:lnTo>
                    <a:pt x="27162" y="20276"/>
                  </a:lnTo>
                  <a:lnTo>
                    <a:pt x="27147" y="20551"/>
                  </a:lnTo>
                  <a:lnTo>
                    <a:pt x="27039" y="21072"/>
                  </a:lnTo>
                  <a:lnTo>
                    <a:pt x="26841" y="21561"/>
                  </a:lnTo>
                  <a:lnTo>
                    <a:pt x="26550" y="21990"/>
                  </a:lnTo>
                  <a:lnTo>
                    <a:pt x="26183" y="22342"/>
                  </a:lnTo>
                  <a:lnTo>
                    <a:pt x="25754" y="22632"/>
                  </a:lnTo>
                  <a:lnTo>
                    <a:pt x="25280" y="22831"/>
                  </a:lnTo>
                  <a:lnTo>
                    <a:pt x="24759" y="22938"/>
                  </a:lnTo>
                  <a:lnTo>
                    <a:pt x="24484" y="22954"/>
                  </a:lnTo>
                  <a:lnTo>
                    <a:pt x="2679" y="22954"/>
                  </a:lnTo>
                  <a:lnTo>
                    <a:pt x="2388" y="22938"/>
                  </a:lnTo>
                  <a:lnTo>
                    <a:pt x="1868" y="22831"/>
                  </a:lnTo>
                  <a:lnTo>
                    <a:pt x="1393" y="22632"/>
                  </a:lnTo>
                  <a:lnTo>
                    <a:pt x="965" y="22342"/>
                  </a:lnTo>
                  <a:lnTo>
                    <a:pt x="598" y="21990"/>
                  </a:lnTo>
                  <a:lnTo>
                    <a:pt x="307" y="21561"/>
                  </a:lnTo>
                  <a:lnTo>
                    <a:pt x="108" y="21072"/>
                  </a:lnTo>
                  <a:lnTo>
                    <a:pt x="1" y="20551"/>
                  </a:lnTo>
                  <a:lnTo>
                    <a:pt x="1" y="20276"/>
                  </a:lnTo>
                  <a:lnTo>
                    <a:pt x="1" y="2679"/>
                  </a:lnTo>
                  <a:lnTo>
                    <a:pt x="1" y="2403"/>
                  </a:lnTo>
                  <a:lnTo>
                    <a:pt x="108" y="1883"/>
                  </a:lnTo>
                  <a:lnTo>
                    <a:pt x="307" y="1393"/>
                  </a:lnTo>
                  <a:lnTo>
                    <a:pt x="598" y="965"/>
                  </a:lnTo>
                  <a:lnTo>
                    <a:pt x="965" y="613"/>
                  </a:lnTo>
                  <a:lnTo>
                    <a:pt x="1393" y="322"/>
                  </a:lnTo>
                  <a:lnTo>
                    <a:pt x="1868" y="123"/>
                  </a:lnTo>
                  <a:lnTo>
                    <a:pt x="2388" y="16"/>
                  </a:lnTo>
                  <a:lnTo>
                    <a:pt x="2679" y="1"/>
                  </a:lnTo>
                  <a:close/>
                </a:path>
              </a:pathLst>
            </a:custGeom>
            <a:noFill/>
            <a:ln w="9575" cap="flat" cmpd="sng">
              <a:solidFill>
                <a:srgbClr val="56C46E"/>
              </a:solidFill>
              <a:prstDash val="dash"/>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4647000" y="2872000"/>
              <a:ext cx="688625" cy="640800"/>
            </a:xfrm>
            <a:custGeom>
              <a:avLst/>
              <a:gdLst/>
              <a:ahLst/>
              <a:cxnLst/>
              <a:rect l="l" t="t" r="r" b="b"/>
              <a:pathLst>
                <a:path w="27545" h="25632" extrusionOk="0">
                  <a:moveTo>
                    <a:pt x="2878" y="1"/>
                  </a:moveTo>
                  <a:lnTo>
                    <a:pt x="2572" y="16"/>
                  </a:lnTo>
                  <a:lnTo>
                    <a:pt x="2005" y="123"/>
                  </a:lnTo>
                  <a:lnTo>
                    <a:pt x="1500" y="338"/>
                  </a:lnTo>
                  <a:lnTo>
                    <a:pt x="1041" y="644"/>
                  </a:lnTo>
                  <a:lnTo>
                    <a:pt x="644" y="1042"/>
                  </a:lnTo>
                  <a:lnTo>
                    <a:pt x="337" y="1501"/>
                  </a:lnTo>
                  <a:lnTo>
                    <a:pt x="123" y="2006"/>
                  </a:lnTo>
                  <a:lnTo>
                    <a:pt x="16" y="2572"/>
                  </a:lnTo>
                  <a:lnTo>
                    <a:pt x="1" y="2878"/>
                  </a:lnTo>
                  <a:lnTo>
                    <a:pt x="1" y="22770"/>
                  </a:lnTo>
                  <a:lnTo>
                    <a:pt x="16" y="23061"/>
                  </a:lnTo>
                  <a:lnTo>
                    <a:pt x="123" y="23627"/>
                  </a:lnTo>
                  <a:lnTo>
                    <a:pt x="337" y="24132"/>
                  </a:lnTo>
                  <a:lnTo>
                    <a:pt x="644" y="24591"/>
                  </a:lnTo>
                  <a:lnTo>
                    <a:pt x="1041" y="24989"/>
                  </a:lnTo>
                  <a:lnTo>
                    <a:pt x="1500" y="25295"/>
                  </a:lnTo>
                  <a:lnTo>
                    <a:pt x="2005" y="25509"/>
                  </a:lnTo>
                  <a:lnTo>
                    <a:pt x="2572" y="25616"/>
                  </a:lnTo>
                  <a:lnTo>
                    <a:pt x="2878" y="25632"/>
                  </a:lnTo>
                  <a:lnTo>
                    <a:pt x="24683" y="25632"/>
                  </a:lnTo>
                  <a:lnTo>
                    <a:pt x="24974" y="25616"/>
                  </a:lnTo>
                  <a:lnTo>
                    <a:pt x="25540" y="25509"/>
                  </a:lnTo>
                  <a:lnTo>
                    <a:pt x="26045" y="25295"/>
                  </a:lnTo>
                  <a:lnTo>
                    <a:pt x="26504" y="24989"/>
                  </a:lnTo>
                  <a:lnTo>
                    <a:pt x="26902" y="24591"/>
                  </a:lnTo>
                  <a:lnTo>
                    <a:pt x="27208" y="24132"/>
                  </a:lnTo>
                  <a:lnTo>
                    <a:pt x="27422" y="23627"/>
                  </a:lnTo>
                  <a:lnTo>
                    <a:pt x="27529" y="23061"/>
                  </a:lnTo>
                  <a:lnTo>
                    <a:pt x="27544" y="22770"/>
                  </a:lnTo>
                  <a:lnTo>
                    <a:pt x="27544" y="2878"/>
                  </a:lnTo>
                  <a:lnTo>
                    <a:pt x="27529" y="2572"/>
                  </a:lnTo>
                  <a:lnTo>
                    <a:pt x="27422" y="2006"/>
                  </a:lnTo>
                  <a:lnTo>
                    <a:pt x="27208" y="1501"/>
                  </a:lnTo>
                  <a:lnTo>
                    <a:pt x="26902" y="1042"/>
                  </a:lnTo>
                  <a:lnTo>
                    <a:pt x="26504" y="644"/>
                  </a:lnTo>
                  <a:lnTo>
                    <a:pt x="26045" y="338"/>
                  </a:lnTo>
                  <a:lnTo>
                    <a:pt x="25540" y="123"/>
                  </a:lnTo>
                  <a:lnTo>
                    <a:pt x="24974" y="16"/>
                  </a:lnTo>
                  <a:lnTo>
                    <a:pt x="24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4651975" y="2876975"/>
              <a:ext cx="679050" cy="631250"/>
            </a:xfrm>
            <a:custGeom>
              <a:avLst/>
              <a:gdLst/>
              <a:ahLst/>
              <a:cxnLst/>
              <a:rect l="l" t="t" r="r" b="b"/>
              <a:pathLst>
                <a:path w="27162" h="25250" fill="none" extrusionOk="0">
                  <a:moveTo>
                    <a:pt x="2679" y="1"/>
                  </a:moveTo>
                  <a:lnTo>
                    <a:pt x="24484" y="1"/>
                  </a:lnTo>
                  <a:lnTo>
                    <a:pt x="24759" y="1"/>
                  </a:lnTo>
                  <a:lnTo>
                    <a:pt x="25280" y="108"/>
                  </a:lnTo>
                  <a:lnTo>
                    <a:pt x="25754" y="307"/>
                  </a:lnTo>
                  <a:lnTo>
                    <a:pt x="26183" y="598"/>
                  </a:lnTo>
                  <a:lnTo>
                    <a:pt x="26550" y="965"/>
                  </a:lnTo>
                  <a:lnTo>
                    <a:pt x="26841" y="1393"/>
                  </a:lnTo>
                  <a:lnTo>
                    <a:pt x="27039" y="1868"/>
                  </a:lnTo>
                  <a:lnTo>
                    <a:pt x="27147" y="2388"/>
                  </a:lnTo>
                  <a:lnTo>
                    <a:pt x="27162" y="2679"/>
                  </a:lnTo>
                  <a:lnTo>
                    <a:pt x="27162" y="22571"/>
                  </a:lnTo>
                  <a:lnTo>
                    <a:pt x="27147" y="22847"/>
                  </a:lnTo>
                  <a:lnTo>
                    <a:pt x="27039" y="23367"/>
                  </a:lnTo>
                  <a:lnTo>
                    <a:pt x="26841" y="23841"/>
                  </a:lnTo>
                  <a:lnTo>
                    <a:pt x="26550" y="24270"/>
                  </a:lnTo>
                  <a:lnTo>
                    <a:pt x="26183" y="24637"/>
                  </a:lnTo>
                  <a:lnTo>
                    <a:pt x="25754" y="24928"/>
                  </a:lnTo>
                  <a:lnTo>
                    <a:pt x="25280" y="25127"/>
                  </a:lnTo>
                  <a:lnTo>
                    <a:pt x="24759" y="25234"/>
                  </a:lnTo>
                  <a:lnTo>
                    <a:pt x="24484" y="25249"/>
                  </a:lnTo>
                  <a:lnTo>
                    <a:pt x="2679" y="25249"/>
                  </a:lnTo>
                  <a:lnTo>
                    <a:pt x="2388" y="25234"/>
                  </a:lnTo>
                  <a:lnTo>
                    <a:pt x="1868" y="25127"/>
                  </a:lnTo>
                  <a:lnTo>
                    <a:pt x="1393" y="24928"/>
                  </a:lnTo>
                  <a:lnTo>
                    <a:pt x="965" y="24637"/>
                  </a:lnTo>
                  <a:lnTo>
                    <a:pt x="598" y="24270"/>
                  </a:lnTo>
                  <a:lnTo>
                    <a:pt x="307" y="23841"/>
                  </a:lnTo>
                  <a:lnTo>
                    <a:pt x="108" y="23367"/>
                  </a:lnTo>
                  <a:lnTo>
                    <a:pt x="1" y="22847"/>
                  </a:lnTo>
                  <a:lnTo>
                    <a:pt x="1" y="22571"/>
                  </a:lnTo>
                  <a:lnTo>
                    <a:pt x="1" y="2679"/>
                  </a:lnTo>
                  <a:lnTo>
                    <a:pt x="1" y="2388"/>
                  </a:lnTo>
                  <a:lnTo>
                    <a:pt x="108" y="1868"/>
                  </a:lnTo>
                  <a:lnTo>
                    <a:pt x="307" y="1393"/>
                  </a:lnTo>
                  <a:lnTo>
                    <a:pt x="598" y="965"/>
                  </a:lnTo>
                  <a:lnTo>
                    <a:pt x="965" y="598"/>
                  </a:lnTo>
                  <a:lnTo>
                    <a:pt x="1393" y="307"/>
                  </a:lnTo>
                  <a:lnTo>
                    <a:pt x="1868" y="108"/>
                  </a:lnTo>
                  <a:lnTo>
                    <a:pt x="2388" y="1"/>
                  </a:lnTo>
                  <a:lnTo>
                    <a:pt x="2679" y="1"/>
                  </a:lnTo>
                  <a:close/>
                </a:path>
              </a:pathLst>
            </a:custGeom>
            <a:noFill/>
            <a:ln w="9575" cap="flat" cmpd="sng">
              <a:solidFill>
                <a:srgbClr val="56C46E"/>
              </a:solidFill>
              <a:prstDash val="dash"/>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1339475" y="2726650"/>
              <a:ext cx="480900" cy="146150"/>
            </a:xfrm>
            <a:custGeom>
              <a:avLst/>
              <a:gdLst/>
              <a:ahLst/>
              <a:cxnLst/>
              <a:rect l="l" t="t" r="r" b="b"/>
              <a:pathLst>
                <a:path w="19236" h="5846" extrusionOk="0">
                  <a:moveTo>
                    <a:pt x="13038" y="521"/>
                  </a:moveTo>
                  <a:lnTo>
                    <a:pt x="12961" y="582"/>
                  </a:lnTo>
                  <a:lnTo>
                    <a:pt x="12900" y="643"/>
                  </a:lnTo>
                  <a:lnTo>
                    <a:pt x="12900" y="750"/>
                  </a:lnTo>
                  <a:lnTo>
                    <a:pt x="12900" y="842"/>
                  </a:lnTo>
                  <a:lnTo>
                    <a:pt x="12961" y="903"/>
                  </a:lnTo>
                  <a:lnTo>
                    <a:pt x="13038" y="964"/>
                  </a:lnTo>
                  <a:lnTo>
                    <a:pt x="13145" y="980"/>
                  </a:lnTo>
                  <a:lnTo>
                    <a:pt x="13237" y="964"/>
                  </a:lnTo>
                  <a:lnTo>
                    <a:pt x="13313" y="903"/>
                  </a:lnTo>
                  <a:lnTo>
                    <a:pt x="13375" y="842"/>
                  </a:lnTo>
                  <a:lnTo>
                    <a:pt x="13390" y="750"/>
                  </a:lnTo>
                  <a:lnTo>
                    <a:pt x="13375" y="643"/>
                  </a:lnTo>
                  <a:lnTo>
                    <a:pt x="13313" y="582"/>
                  </a:lnTo>
                  <a:lnTo>
                    <a:pt x="13237" y="521"/>
                  </a:lnTo>
                  <a:close/>
                  <a:moveTo>
                    <a:pt x="9121" y="888"/>
                  </a:moveTo>
                  <a:lnTo>
                    <a:pt x="9258" y="903"/>
                  </a:lnTo>
                  <a:lnTo>
                    <a:pt x="9350" y="1010"/>
                  </a:lnTo>
                  <a:lnTo>
                    <a:pt x="9411" y="1148"/>
                  </a:lnTo>
                  <a:lnTo>
                    <a:pt x="9427" y="1362"/>
                  </a:lnTo>
                  <a:lnTo>
                    <a:pt x="9411" y="1592"/>
                  </a:lnTo>
                  <a:lnTo>
                    <a:pt x="9304" y="1791"/>
                  </a:lnTo>
                  <a:lnTo>
                    <a:pt x="9197" y="1852"/>
                  </a:lnTo>
                  <a:lnTo>
                    <a:pt x="9121" y="1867"/>
                  </a:lnTo>
                  <a:lnTo>
                    <a:pt x="9013" y="1852"/>
                  </a:lnTo>
                  <a:lnTo>
                    <a:pt x="8876" y="1775"/>
                  </a:lnTo>
                  <a:lnTo>
                    <a:pt x="8830" y="1699"/>
                  </a:lnTo>
                  <a:lnTo>
                    <a:pt x="8830" y="1041"/>
                  </a:lnTo>
                  <a:lnTo>
                    <a:pt x="8876" y="964"/>
                  </a:lnTo>
                  <a:lnTo>
                    <a:pt x="9013" y="888"/>
                  </a:lnTo>
                  <a:close/>
                  <a:moveTo>
                    <a:pt x="5846" y="0"/>
                  </a:moveTo>
                  <a:lnTo>
                    <a:pt x="5846" y="2188"/>
                  </a:lnTo>
                  <a:lnTo>
                    <a:pt x="6305" y="2188"/>
                  </a:lnTo>
                  <a:lnTo>
                    <a:pt x="6305" y="0"/>
                  </a:lnTo>
                  <a:close/>
                  <a:moveTo>
                    <a:pt x="7422" y="536"/>
                  </a:moveTo>
                  <a:lnTo>
                    <a:pt x="7192" y="658"/>
                  </a:lnTo>
                  <a:lnTo>
                    <a:pt x="7101" y="750"/>
                  </a:lnTo>
                  <a:lnTo>
                    <a:pt x="7085" y="566"/>
                  </a:lnTo>
                  <a:lnTo>
                    <a:pt x="6672" y="566"/>
                  </a:lnTo>
                  <a:lnTo>
                    <a:pt x="6672" y="2188"/>
                  </a:lnTo>
                  <a:lnTo>
                    <a:pt x="7116" y="2188"/>
                  </a:lnTo>
                  <a:lnTo>
                    <a:pt x="7116" y="1041"/>
                  </a:lnTo>
                  <a:lnTo>
                    <a:pt x="7162" y="964"/>
                  </a:lnTo>
                  <a:lnTo>
                    <a:pt x="7300" y="888"/>
                  </a:lnTo>
                  <a:lnTo>
                    <a:pt x="7376" y="888"/>
                  </a:lnTo>
                  <a:lnTo>
                    <a:pt x="7514" y="903"/>
                  </a:lnTo>
                  <a:lnTo>
                    <a:pt x="7575" y="949"/>
                  </a:lnTo>
                  <a:lnTo>
                    <a:pt x="7636" y="1025"/>
                  </a:lnTo>
                  <a:lnTo>
                    <a:pt x="7636" y="1148"/>
                  </a:lnTo>
                  <a:lnTo>
                    <a:pt x="7636" y="2188"/>
                  </a:lnTo>
                  <a:lnTo>
                    <a:pt x="8080" y="2188"/>
                  </a:lnTo>
                  <a:lnTo>
                    <a:pt x="8080" y="1133"/>
                  </a:lnTo>
                  <a:lnTo>
                    <a:pt x="8065" y="995"/>
                  </a:lnTo>
                  <a:lnTo>
                    <a:pt x="8003" y="765"/>
                  </a:lnTo>
                  <a:lnTo>
                    <a:pt x="7942" y="689"/>
                  </a:lnTo>
                  <a:lnTo>
                    <a:pt x="7881" y="612"/>
                  </a:lnTo>
                  <a:lnTo>
                    <a:pt x="7682" y="536"/>
                  </a:lnTo>
                  <a:close/>
                  <a:moveTo>
                    <a:pt x="10115" y="566"/>
                  </a:moveTo>
                  <a:lnTo>
                    <a:pt x="10115" y="1622"/>
                  </a:lnTo>
                  <a:lnTo>
                    <a:pt x="10130" y="1760"/>
                  </a:lnTo>
                  <a:lnTo>
                    <a:pt x="10192" y="1974"/>
                  </a:lnTo>
                  <a:lnTo>
                    <a:pt x="10253" y="2066"/>
                  </a:lnTo>
                  <a:lnTo>
                    <a:pt x="10329" y="2127"/>
                  </a:lnTo>
                  <a:lnTo>
                    <a:pt x="10528" y="2204"/>
                  </a:lnTo>
                  <a:lnTo>
                    <a:pt x="10788" y="2204"/>
                  </a:lnTo>
                  <a:lnTo>
                    <a:pt x="11003" y="2112"/>
                  </a:lnTo>
                  <a:lnTo>
                    <a:pt x="11094" y="2020"/>
                  </a:lnTo>
                  <a:lnTo>
                    <a:pt x="11110" y="2188"/>
                  </a:lnTo>
                  <a:lnTo>
                    <a:pt x="11508" y="2188"/>
                  </a:lnTo>
                  <a:lnTo>
                    <a:pt x="11508" y="566"/>
                  </a:lnTo>
                  <a:lnTo>
                    <a:pt x="11079" y="566"/>
                  </a:lnTo>
                  <a:lnTo>
                    <a:pt x="11079" y="1714"/>
                  </a:lnTo>
                  <a:lnTo>
                    <a:pt x="11033" y="1775"/>
                  </a:lnTo>
                  <a:lnTo>
                    <a:pt x="10880" y="1852"/>
                  </a:lnTo>
                  <a:lnTo>
                    <a:pt x="10773" y="1867"/>
                  </a:lnTo>
                  <a:lnTo>
                    <a:pt x="10666" y="1852"/>
                  </a:lnTo>
                  <a:lnTo>
                    <a:pt x="10559" y="1729"/>
                  </a:lnTo>
                  <a:lnTo>
                    <a:pt x="10544" y="1607"/>
                  </a:lnTo>
                  <a:lnTo>
                    <a:pt x="10544" y="566"/>
                  </a:lnTo>
                  <a:close/>
                  <a:moveTo>
                    <a:pt x="11921" y="169"/>
                  </a:moveTo>
                  <a:lnTo>
                    <a:pt x="11921" y="566"/>
                  </a:lnTo>
                  <a:lnTo>
                    <a:pt x="11691" y="566"/>
                  </a:lnTo>
                  <a:lnTo>
                    <a:pt x="11691" y="888"/>
                  </a:lnTo>
                  <a:lnTo>
                    <a:pt x="11921" y="888"/>
                  </a:lnTo>
                  <a:lnTo>
                    <a:pt x="11921" y="1745"/>
                  </a:lnTo>
                  <a:lnTo>
                    <a:pt x="11951" y="1959"/>
                  </a:lnTo>
                  <a:lnTo>
                    <a:pt x="12104" y="2143"/>
                  </a:lnTo>
                  <a:lnTo>
                    <a:pt x="12273" y="2204"/>
                  </a:lnTo>
                  <a:lnTo>
                    <a:pt x="12518" y="2204"/>
                  </a:lnTo>
                  <a:lnTo>
                    <a:pt x="12655" y="2173"/>
                  </a:lnTo>
                  <a:lnTo>
                    <a:pt x="12655" y="1852"/>
                  </a:lnTo>
                  <a:lnTo>
                    <a:pt x="12441" y="1852"/>
                  </a:lnTo>
                  <a:lnTo>
                    <a:pt x="12395" y="1821"/>
                  </a:lnTo>
                  <a:lnTo>
                    <a:pt x="12365" y="1775"/>
                  </a:lnTo>
                  <a:lnTo>
                    <a:pt x="12349" y="1683"/>
                  </a:lnTo>
                  <a:lnTo>
                    <a:pt x="12349" y="888"/>
                  </a:lnTo>
                  <a:lnTo>
                    <a:pt x="12625" y="888"/>
                  </a:lnTo>
                  <a:lnTo>
                    <a:pt x="12625" y="566"/>
                  </a:lnTo>
                  <a:lnTo>
                    <a:pt x="12349" y="566"/>
                  </a:lnTo>
                  <a:lnTo>
                    <a:pt x="12349" y="169"/>
                  </a:lnTo>
                  <a:close/>
                  <a:moveTo>
                    <a:pt x="13038" y="1745"/>
                  </a:moveTo>
                  <a:lnTo>
                    <a:pt x="12961" y="1806"/>
                  </a:lnTo>
                  <a:lnTo>
                    <a:pt x="12900" y="1867"/>
                  </a:lnTo>
                  <a:lnTo>
                    <a:pt x="12900" y="1974"/>
                  </a:lnTo>
                  <a:lnTo>
                    <a:pt x="12900" y="2066"/>
                  </a:lnTo>
                  <a:lnTo>
                    <a:pt x="12961" y="2127"/>
                  </a:lnTo>
                  <a:lnTo>
                    <a:pt x="13038" y="2188"/>
                  </a:lnTo>
                  <a:lnTo>
                    <a:pt x="13145" y="2204"/>
                  </a:lnTo>
                  <a:lnTo>
                    <a:pt x="13237" y="2188"/>
                  </a:lnTo>
                  <a:lnTo>
                    <a:pt x="13313" y="2127"/>
                  </a:lnTo>
                  <a:lnTo>
                    <a:pt x="13375" y="2066"/>
                  </a:lnTo>
                  <a:lnTo>
                    <a:pt x="13390" y="1974"/>
                  </a:lnTo>
                  <a:lnTo>
                    <a:pt x="13375" y="1867"/>
                  </a:lnTo>
                  <a:lnTo>
                    <a:pt x="13313" y="1806"/>
                  </a:lnTo>
                  <a:lnTo>
                    <a:pt x="13237" y="1745"/>
                  </a:lnTo>
                  <a:close/>
                  <a:moveTo>
                    <a:pt x="9105" y="536"/>
                  </a:moveTo>
                  <a:lnTo>
                    <a:pt x="8906" y="643"/>
                  </a:lnTo>
                  <a:lnTo>
                    <a:pt x="8814" y="719"/>
                  </a:lnTo>
                  <a:lnTo>
                    <a:pt x="8799" y="566"/>
                  </a:lnTo>
                  <a:lnTo>
                    <a:pt x="8401" y="566"/>
                  </a:lnTo>
                  <a:lnTo>
                    <a:pt x="8401" y="2800"/>
                  </a:lnTo>
                  <a:lnTo>
                    <a:pt x="8830" y="2800"/>
                  </a:lnTo>
                  <a:lnTo>
                    <a:pt x="8830" y="2035"/>
                  </a:lnTo>
                  <a:lnTo>
                    <a:pt x="8906" y="2112"/>
                  </a:lnTo>
                  <a:lnTo>
                    <a:pt x="9105" y="2204"/>
                  </a:lnTo>
                  <a:lnTo>
                    <a:pt x="9365" y="2204"/>
                  </a:lnTo>
                  <a:lnTo>
                    <a:pt x="9595" y="2097"/>
                  </a:lnTo>
                  <a:lnTo>
                    <a:pt x="9687" y="1989"/>
                  </a:lnTo>
                  <a:lnTo>
                    <a:pt x="9763" y="1867"/>
                  </a:lnTo>
                  <a:lnTo>
                    <a:pt x="9855" y="1561"/>
                  </a:lnTo>
                  <a:lnTo>
                    <a:pt x="9855" y="1393"/>
                  </a:lnTo>
                  <a:lnTo>
                    <a:pt x="9855" y="1362"/>
                  </a:lnTo>
                  <a:lnTo>
                    <a:pt x="9855" y="1178"/>
                  </a:lnTo>
                  <a:lnTo>
                    <a:pt x="9763" y="872"/>
                  </a:lnTo>
                  <a:lnTo>
                    <a:pt x="9687" y="750"/>
                  </a:lnTo>
                  <a:lnTo>
                    <a:pt x="9610" y="658"/>
                  </a:lnTo>
                  <a:lnTo>
                    <a:pt x="9365" y="536"/>
                  </a:lnTo>
                  <a:close/>
                  <a:moveTo>
                    <a:pt x="15547" y="3550"/>
                  </a:moveTo>
                  <a:lnTo>
                    <a:pt x="15440" y="3566"/>
                  </a:lnTo>
                  <a:lnTo>
                    <a:pt x="15364" y="3627"/>
                  </a:lnTo>
                  <a:lnTo>
                    <a:pt x="15318" y="3688"/>
                  </a:lnTo>
                  <a:lnTo>
                    <a:pt x="15303" y="3780"/>
                  </a:lnTo>
                  <a:lnTo>
                    <a:pt x="15318" y="3872"/>
                  </a:lnTo>
                  <a:lnTo>
                    <a:pt x="15364" y="3948"/>
                  </a:lnTo>
                  <a:lnTo>
                    <a:pt x="15440" y="3994"/>
                  </a:lnTo>
                  <a:lnTo>
                    <a:pt x="15547" y="4009"/>
                  </a:lnTo>
                  <a:lnTo>
                    <a:pt x="15639" y="3994"/>
                  </a:lnTo>
                  <a:lnTo>
                    <a:pt x="15716" y="3948"/>
                  </a:lnTo>
                  <a:lnTo>
                    <a:pt x="15777" y="3872"/>
                  </a:lnTo>
                  <a:lnTo>
                    <a:pt x="15777" y="3780"/>
                  </a:lnTo>
                  <a:lnTo>
                    <a:pt x="15777" y="3688"/>
                  </a:lnTo>
                  <a:lnTo>
                    <a:pt x="15716" y="3627"/>
                  </a:lnTo>
                  <a:lnTo>
                    <a:pt x="15639" y="3566"/>
                  </a:lnTo>
                  <a:lnTo>
                    <a:pt x="15547" y="3550"/>
                  </a:lnTo>
                  <a:close/>
                  <a:moveTo>
                    <a:pt x="11477" y="4193"/>
                  </a:moveTo>
                  <a:lnTo>
                    <a:pt x="11752" y="5004"/>
                  </a:lnTo>
                  <a:lnTo>
                    <a:pt x="11202" y="5004"/>
                  </a:lnTo>
                  <a:lnTo>
                    <a:pt x="11477" y="4193"/>
                  </a:lnTo>
                  <a:close/>
                  <a:moveTo>
                    <a:pt x="16817" y="4514"/>
                  </a:moveTo>
                  <a:lnTo>
                    <a:pt x="16955" y="4545"/>
                  </a:lnTo>
                  <a:lnTo>
                    <a:pt x="17062" y="4637"/>
                  </a:lnTo>
                  <a:lnTo>
                    <a:pt x="17139" y="4790"/>
                  </a:lnTo>
                  <a:lnTo>
                    <a:pt x="17154" y="4989"/>
                  </a:lnTo>
                  <a:lnTo>
                    <a:pt x="17139" y="5234"/>
                  </a:lnTo>
                  <a:lnTo>
                    <a:pt x="17062" y="5371"/>
                  </a:lnTo>
                  <a:lnTo>
                    <a:pt x="16955" y="5478"/>
                  </a:lnTo>
                  <a:lnTo>
                    <a:pt x="16817" y="5494"/>
                  </a:lnTo>
                  <a:lnTo>
                    <a:pt x="16664" y="5478"/>
                  </a:lnTo>
                  <a:lnTo>
                    <a:pt x="16573" y="5371"/>
                  </a:lnTo>
                  <a:lnTo>
                    <a:pt x="16496" y="5234"/>
                  </a:lnTo>
                  <a:lnTo>
                    <a:pt x="16481" y="5019"/>
                  </a:lnTo>
                  <a:lnTo>
                    <a:pt x="16496" y="4790"/>
                  </a:lnTo>
                  <a:lnTo>
                    <a:pt x="16573" y="4637"/>
                  </a:lnTo>
                  <a:lnTo>
                    <a:pt x="16664" y="4545"/>
                  </a:lnTo>
                  <a:lnTo>
                    <a:pt x="16817" y="4514"/>
                  </a:lnTo>
                  <a:close/>
                  <a:moveTo>
                    <a:pt x="7376" y="5080"/>
                  </a:moveTo>
                  <a:lnTo>
                    <a:pt x="7376" y="5356"/>
                  </a:lnTo>
                  <a:lnTo>
                    <a:pt x="7330" y="5417"/>
                  </a:lnTo>
                  <a:lnTo>
                    <a:pt x="7254" y="5478"/>
                  </a:lnTo>
                  <a:lnTo>
                    <a:pt x="7162" y="5509"/>
                  </a:lnTo>
                  <a:lnTo>
                    <a:pt x="6978" y="5509"/>
                  </a:lnTo>
                  <a:lnTo>
                    <a:pt x="6917" y="5463"/>
                  </a:lnTo>
                  <a:lnTo>
                    <a:pt x="6871" y="5402"/>
                  </a:lnTo>
                  <a:lnTo>
                    <a:pt x="6856" y="5325"/>
                  </a:lnTo>
                  <a:lnTo>
                    <a:pt x="6871" y="5310"/>
                  </a:lnTo>
                  <a:lnTo>
                    <a:pt x="6886" y="5203"/>
                  </a:lnTo>
                  <a:lnTo>
                    <a:pt x="7055" y="5096"/>
                  </a:lnTo>
                  <a:lnTo>
                    <a:pt x="7208" y="5080"/>
                  </a:lnTo>
                  <a:close/>
                  <a:moveTo>
                    <a:pt x="1" y="3642"/>
                  </a:moveTo>
                  <a:lnTo>
                    <a:pt x="1" y="5815"/>
                  </a:lnTo>
                  <a:lnTo>
                    <a:pt x="444" y="5815"/>
                  </a:lnTo>
                  <a:lnTo>
                    <a:pt x="444" y="4882"/>
                  </a:lnTo>
                  <a:lnTo>
                    <a:pt x="1317" y="4882"/>
                  </a:lnTo>
                  <a:lnTo>
                    <a:pt x="1317" y="5815"/>
                  </a:lnTo>
                  <a:lnTo>
                    <a:pt x="1760" y="5815"/>
                  </a:lnTo>
                  <a:lnTo>
                    <a:pt x="1760" y="3642"/>
                  </a:lnTo>
                  <a:lnTo>
                    <a:pt x="1317" y="3642"/>
                  </a:lnTo>
                  <a:lnTo>
                    <a:pt x="1317" y="4514"/>
                  </a:lnTo>
                  <a:lnTo>
                    <a:pt x="444" y="4514"/>
                  </a:lnTo>
                  <a:lnTo>
                    <a:pt x="444" y="3642"/>
                  </a:lnTo>
                  <a:close/>
                  <a:moveTo>
                    <a:pt x="4729" y="4162"/>
                  </a:moveTo>
                  <a:lnTo>
                    <a:pt x="4591" y="4178"/>
                  </a:lnTo>
                  <a:lnTo>
                    <a:pt x="4346" y="4285"/>
                  </a:lnTo>
                  <a:lnTo>
                    <a:pt x="4270" y="4377"/>
                  </a:lnTo>
                  <a:lnTo>
                    <a:pt x="4254" y="4193"/>
                  </a:lnTo>
                  <a:lnTo>
                    <a:pt x="3841" y="4193"/>
                  </a:lnTo>
                  <a:lnTo>
                    <a:pt x="3841" y="5815"/>
                  </a:lnTo>
                  <a:lnTo>
                    <a:pt x="4270" y="5815"/>
                  </a:lnTo>
                  <a:lnTo>
                    <a:pt x="4270" y="4667"/>
                  </a:lnTo>
                  <a:lnTo>
                    <a:pt x="4316" y="4606"/>
                  </a:lnTo>
                  <a:lnTo>
                    <a:pt x="4453" y="4530"/>
                  </a:lnTo>
                  <a:lnTo>
                    <a:pt x="4545" y="4514"/>
                  </a:lnTo>
                  <a:lnTo>
                    <a:pt x="4668" y="4530"/>
                  </a:lnTo>
                  <a:lnTo>
                    <a:pt x="4729" y="4576"/>
                  </a:lnTo>
                  <a:lnTo>
                    <a:pt x="4775" y="4652"/>
                  </a:lnTo>
                  <a:lnTo>
                    <a:pt x="4790" y="4790"/>
                  </a:lnTo>
                  <a:lnTo>
                    <a:pt x="4790" y="5815"/>
                  </a:lnTo>
                  <a:lnTo>
                    <a:pt x="5219" y="5815"/>
                  </a:lnTo>
                  <a:lnTo>
                    <a:pt x="5219" y="4698"/>
                  </a:lnTo>
                  <a:lnTo>
                    <a:pt x="5264" y="4621"/>
                  </a:lnTo>
                  <a:lnTo>
                    <a:pt x="5387" y="4530"/>
                  </a:lnTo>
                  <a:lnTo>
                    <a:pt x="5479" y="4514"/>
                  </a:lnTo>
                  <a:lnTo>
                    <a:pt x="5601" y="4530"/>
                  </a:lnTo>
                  <a:lnTo>
                    <a:pt x="5678" y="4591"/>
                  </a:lnTo>
                  <a:lnTo>
                    <a:pt x="5723" y="4652"/>
                  </a:lnTo>
                  <a:lnTo>
                    <a:pt x="5723" y="4790"/>
                  </a:lnTo>
                  <a:lnTo>
                    <a:pt x="5723" y="5815"/>
                  </a:lnTo>
                  <a:lnTo>
                    <a:pt x="6167" y="5815"/>
                  </a:lnTo>
                  <a:lnTo>
                    <a:pt x="6167" y="4790"/>
                  </a:lnTo>
                  <a:lnTo>
                    <a:pt x="6152" y="4637"/>
                  </a:lnTo>
                  <a:lnTo>
                    <a:pt x="6091" y="4407"/>
                  </a:lnTo>
                  <a:lnTo>
                    <a:pt x="6030" y="4315"/>
                  </a:lnTo>
                  <a:lnTo>
                    <a:pt x="5968" y="4254"/>
                  </a:lnTo>
                  <a:lnTo>
                    <a:pt x="5769" y="4178"/>
                  </a:lnTo>
                  <a:lnTo>
                    <a:pt x="5647" y="4162"/>
                  </a:lnTo>
                  <a:lnTo>
                    <a:pt x="5494" y="4178"/>
                  </a:lnTo>
                  <a:lnTo>
                    <a:pt x="5249" y="4300"/>
                  </a:lnTo>
                  <a:lnTo>
                    <a:pt x="5157" y="4423"/>
                  </a:lnTo>
                  <a:lnTo>
                    <a:pt x="5096" y="4300"/>
                  </a:lnTo>
                  <a:lnTo>
                    <a:pt x="4882" y="4178"/>
                  </a:lnTo>
                  <a:lnTo>
                    <a:pt x="4729" y="4162"/>
                  </a:lnTo>
                  <a:close/>
                  <a:moveTo>
                    <a:pt x="9013" y="4162"/>
                  </a:moveTo>
                  <a:lnTo>
                    <a:pt x="8876" y="4178"/>
                  </a:lnTo>
                  <a:lnTo>
                    <a:pt x="8631" y="4285"/>
                  </a:lnTo>
                  <a:lnTo>
                    <a:pt x="8554" y="4392"/>
                  </a:lnTo>
                  <a:lnTo>
                    <a:pt x="8539" y="4193"/>
                  </a:lnTo>
                  <a:lnTo>
                    <a:pt x="8126" y="4193"/>
                  </a:lnTo>
                  <a:lnTo>
                    <a:pt x="8126" y="5815"/>
                  </a:lnTo>
                  <a:lnTo>
                    <a:pt x="8554" y="5815"/>
                  </a:lnTo>
                  <a:lnTo>
                    <a:pt x="8554" y="4667"/>
                  </a:lnTo>
                  <a:lnTo>
                    <a:pt x="8616" y="4606"/>
                  </a:lnTo>
                  <a:lnTo>
                    <a:pt x="8738" y="4530"/>
                  </a:lnTo>
                  <a:lnTo>
                    <a:pt x="8830" y="4514"/>
                  </a:lnTo>
                  <a:lnTo>
                    <a:pt x="8952" y="4530"/>
                  </a:lnTo>
                  <a:lnTo>
                    <a:pt x="9029" y="4576"/>
                  </a:lnTo>
                  <a:lnTo>
                    <a:pt x="9075" y="4652"/>
                  </a:lnTo>
                  <a:lnTo>
                    <a:pt x="9090" y="4774"/>
                  </a:lnTo>
                  <a:lnTo>
                    <a:pt x="9090" y="5815"/>
                  </a:lnTo>
                  <a:lnTo>
                    <a:pt x="9518" y="5815"/>
                  </a:lnTo>
                  <a:lnTo>
                    <a:pt x="9518" y="4774"/>
                  </a:lnTo>
                  <a:lnTo>
                    <a:pt x="9518" y="4621"/>
                  </a:lnTo>
                  <a:lnTo>
                    <a:pt x="9457" y="4407"/>
                  </a:lnTo>
                  <a:lnTo>
                    <a:pt x="9396" y="4315"/>
                  </a:lnTo>
                  <a:lnTo>
                    <a:pt x="9319" y="4254"/>
                  </a:lnTo>
                  <a:lnTo>
                    <a:pt x="9136" y="4178"/>
                  </a:lnTo>
                  <a:lnTo>
                    <a:pt x="9013" y="4162"/>
                  </a:lnTo>
                  <a:close/>
                  <a:moveTo>
                    <a:pt x="11263" y="3642"/>
                  </a:moveTo>
                  <a:lnTo>
                    <a:pt x="10452" y="5815"/>
                  </a:lnTo>
                  <a:lnTo>
                    <a:pt x="10941" y="5815"/>
                  </a:lnTo>
                  <a:lnTo>
                    <a:pt x="11079" y="5371"/>
                  </a:lnTo>
                  <a:lnTo>
                    <a:pt x="11875" y="5371"/>
                  </a:lnTo>
                  <a:lnTo>
                    <a:pt x="12028" y="5815"/>
                  </a:lnTo>
                  <a:lnTo>
                    <a:pt x="12502" y="5815"/>
                  </a:lnTo>
                  <a:lnTo>
                    <a:pt x="11676" y="3642"/>
                  </a:lnTo>
                  <a:close/>
                  <a:moveTo>
                    <a:pt x="15318" y="4193"/>
                  </a:moveTo>
                  <a:lnTo>
                    <a:pt x="15318" y="5815"/>
                  </a:lnTo>
                  <a:lnTo>
                    <a:pt x="15762" y="5815"/>
                  </a:lnTo>
                  <a:lnTo>
                    <a:pt x="15762" y="4193"/>
                  </a:lnTo>
                  <a:close/>
                  <a:moveTo>
                    <a:pt x="18715" y="4162"/>
                  </a:moveTo>
                  <a:lnTo>
                    <a:pt x="18577" y="4178"/>
                  </a:lnTo>
                  <a:lnTo>
                    <a:pt x="18348" y="4285"/>
                  </a:lnTo>
                  <a:lnTo>
                    <a:pt x="18256" y="4392"/>
                  </a:lnTo>
                  <a:lnTo>
                    <a:pt x="18241" y="4193"/>
                  </a:lnTo>
                  <a:lnTo>
                    <a:pt x="17843" y="4193"/>
                  </a:lnTo>
                  <a:lnTo>
                    <a:pt x="17843" y="5815"/>
                  </a:lnTo>
                  <a:lnTo>
                    <a:pt x="18271" y="5815"/>
                  </a:lnTo>
                  <a:lnTo>
                    <a:pt x="18271" y="4667"/>
                  </a:lnTo>
                  <a:lnTo>
                    <a:pt x="18317" y="4606"/>
                  </a:lnTo>
                  <a:lnTo>
                    <a:pt x="18455" y="4530"/>
                  </a:lnTo>
                  <a:lnTo>
                    <a:pt x="18547" y="4514"/>
                  </a:lnTo>
                  <a:lnTo>
                    <a:pt x="18669" y="4530"/>
                  </a:lnTo>
                  <a:lnTo>
                    <a:pt x="18746" y="4576"/>
                  </a:lnTo>
                  <a:lnTo>
                    <a:pt x="18791" y="4652"/>
                  </a:lnTo>
                  <a:lnTo>
                    <a:pt x="18807" y="4774"/>
                  </a:lnTo>
                  <a:lnTo>
                    <a:pt x="18807" y="5815"/>
                  </a:lnTo>
                  <a:lnTo>
                    <a:pt x="19235" y="5815"/>
                  </a:lnTo>
                  <a:lnTo>
                    <a:pt x="19235" y="4774"/>
                  </a:lnTo>
                  <a:lnTo>
                    <a:pt x="19220" y="4621"/>
                  </a:lnTo>
                  <a:lnTo>
                    <a:pt x="19159" y="4407"/>
                  </a:lnTo>
                  <a:lnTo>
                    <a:pt x="19097" y="4315"/>
                  </a:lnTo>
                  <a:lnTo>
                    <a:pt x="19036" y="4254"/>
                  </a:lnTo>
                  <a:lnTo>
                    <a:pt x="18837" y="4178"/>
                  </a:lnTo>
                  <a:lnTo>
                    <a:pt x="18715" y="4162"/>
                  </a:lnTo>
                  <a:close/>
                  <a:moveTo>
                    <a:pt x="2128" y="4193"/>
                  </a:moveTo>
                  <a:lnTo>
                    <a:pt x="2128" y="5264"/>
                  </a:lnTo>
                  <a:lnTo>
                    <a:pt x="2128" y="5402"/>
                  </a:lnTo>
                  <a:lnTo>
                    <a:pt x="2204" y="5616"/>
                  </a:lnTo>
                  <a:lnTo>
                    <a:pt x="2265" y="5693"/>
                  </a:lnTo>
                  <a:lnTo>
                    <a:pt x="2326" y="5769"/>
                  </a:lnTo>
                  <a:lnTo>
                    <a:pt x="2525" y="5846"/>
                  </a:lnTo>
                  <a:lnTo>
                    <a:pt x="2663" y="5846"/>
                  </a:lnTo>
                  <a:lnTo>
                    <a:pt x="2801" y="5830"/>
                  </a:lnTo>
                  <a:lnTo>
                    <a:pt x="3015" y="5738"/>
                  </a:lnTo>
                  <a:lnTo>
                    <a:pt x="3107" y="5647"/>
                  </a:lnTo>
                  <a:lnTo>
                    <a:pt x="3107" y="5815"/>
                  </a:lnTo>
                  <a:lnTo>
                    <a:pt x="3520" y="5815"/>
                  </a:lnTo>
                  <a:lnTo>
                    <a:pt x="3520" y="4193"/>
                  </a:lnTo>
                  <a:lnTo>
                    <a:pt x="3092" y="4193"/>
                  </a:lnTo>
                  <a:lnTo>
                    <a:pt x="3092" y="5341"/>
                  </a:lnTo>
                  <a:lnTo>
                    <a:pt x="3046" y="5417"/>
                  </a:lnTo>
                  <a:lnTo>
                    <a:pt x="2893" y="5494"/>
                  </a:lnTo>
                  <a:lnTo>
                    <a:pt x="2785" y="5494"/>
                  </a:lnTo>
                  <a:lnTo>
                    <a:pt x="2678" y="5478"/>
                  </a:lnTo>
                  <a:lnTo>
                    <a:pt x="2556" y="5356"/>
                  </a:lnTo>
                  <a:lnTo>
                    <a:pt x="2556" y="5249"/>
                  </a:lnTo>
                  <a:lnTo>
                    <a:pt x="2556" y="4193"/>
                  </a:lnTo>
                  <a:close/>
                  <a:moveTo>
                    <a:pt x="7147" y="4162"/>
                  </a:moveTo>
                  <a:lnTo>
                    <a:pt x="6963" y="4178"/>
                  </a:lnTo>
                  <a:lnTo>
                    <a:pt x="6795" y="4239"/>
                  </a:lnTo>
                  <a:lnTo>
                    <a:pt x="6657" y="4315"/>
                  </a:lnTo>
                  <a:lnTo>
                    <a:pt x="6550" y="4423"/>
                  </a:lnTo>
                  <a:lnTo>
                    <a:pt x="6489" y="4545"/>
                  </a:lnTo>
                  <a:lnTo>
                    <a:pt x="6473" y="4683"/>
                  </a:lnTo>
                  <a:lnTo>
                    <a:pt x="6902" y="4683"/>
                  </a:lnTo>
                  <a:lnTo>
                    <a:pt x="6902" y="4606"/>
                  </a:lnTo>
                  <a:lnTo>
                    <a:pt x="6963" y="4545"/>
                  </a:lnTo>
                  <a:lnTo>
                    <a:pt x="7024" y="4499"/>
                  </a:lnTo>
                  <a:lnTo>
                    <a:pt x="7131" y="4484"/>
                  </a:lnTo>
                  <a:lnTo>
                    <a:pt x="7238" y="4499"/>
                  </a:lnTo>
                  <a:lnTo>
                    <a:pt x="7315" y="4560"/>
                  </a:lnTo>
                  <a:lnTo>
                    <a:pt x="7361" y="4637"/>
                  </a:lnTo>
                  <a:lnTo>
                    <a:pt x="7376" y="4729"/>
                  </a:lnTo>
                  <a:lnTo>
                    <a:pt x="7376" y="4820"/>
                  </a:lnTo>
                  <a:lnTo>
                    <a:pt x="7177" y="4820"/>
                  </a:lnTo>
                  <a:lnTo>
                    <a:pt x="6994" y="4836"/>
                  </a:lnTo>
                  <a:lnTo>
                    <a:pt x="6718" y="4897"/>
                  </a:lnTo>
                  <a:lnTo>
                    <a:pt x="6626" y="4973"/>
                  </a:lnTo>
                  <a:lnTo>
                    <a:pt x="6534" y="5035"/>
                  </a:lnTo>
                  <a:lnTo>
                    <a:pt x="6443" y="5234"/>
                  </a:lnTo>
                  <a:lnTo>
                    <a:pt x="6427" y="5356"/>
                  </a:lnTo>
                  <a:lnTo>
                    <a:pt x="6443" y="5463"/>
                  </a:lnTo>
                  <a:lnTo>
                    <a:pt x="6519" y="5631"/>
                  </a:lnTo>
                  <a:lnTo>
                    <a:pt x="6580" y="5708"/>
                  </a:lnTo>
                  <a:lnTo>
                    <a:pt x="6672" y="5769"/>
                  </a:lnTo>
                  <a:lnTo>
                    <a:pt x="6871" y="5846"/>
                  </a:lnTo>
                  <a:lnTo>
                    <a:pt x="6978" y="5846"/>
                  </a:lnTo>
                  <a:lnTo>
                    <a:pt x="7101" y="5830"/>
                  </a:lnTo>
                  <a:lnTo>
                    <a:pt x="7300" y="5754"/>
                  </a:lnTo>
                  <a:lnTo>
                    <a:pt x="7391" y="5677"/>
                  </a:lnTo>
                  <a:lnTo>
                    <a:pt x="7407" y="5754"/>
                  </a:lnTo>
                  <a:lnTo>
                    <a:pt x="7437" y="5815"/>
                  </a:lnTo>
                  <a:lnTo>
                    <a:pt x="7866" y="5815"/>
                  </a:lnTo>
                  <a:lnTo>
                    <a:pt x="7866" y="5784"/>
                  </a:lnTo>
                  <a:lnTo>
                    <a:pt x="7820" y="5647"/>
                  </a:lnTo>
                  <a:lnTo>
                    <a:pt x="7805" y="5448"/>
                  </a:lnTo>
                  <a:lnTo>
                    <a:pt x="7805" y="4744"/>
                  </a:lnTo>
                  <a:lnTo>
                    <a:pt x="7789" y="4606"/>
                  </a:lnTo>
                  <a:lnTo>
                    <a:pt x="7713" y="4392"/>
                  </a:lnTo>
                  <a:lnTo>
                    <a:pt x="7621" y="4315"/>
                  </a:lnTo>
                  <a:lnTo>
                    <a:pt x="7529" y="4254"/>
                  </a:lnTo>
                  <a:lnTo>
                    <a:pt x="7300" y="4178"/>
                  </a:lnTo>
                  <a:lnTo>
                    <a:pt x="7147" y="4162"/>
                  </a:lnTo>
                  <a:close/>
                  <a:moveTo>
                    <a:pt x="13344" y="4162"/>
                  </a:moveTo>
                  <a:lnTo>
                    <a:pt x="13176" y="4178"/>
                  </a:lnTo>
                  <a:lnTo>
                    <a:pt x="12915" y="4285"/>
                  </a:lnTo>
                  <a:lnTo>
                    <a:pt x="12808" y="4392"/>
                  </a:lnTo>
                  <a:lnTo>
                    <a:pt x="12717" y="4514"/>
                  </a:lnTo>
                  <a:lnTo>
                    <a:pt x="12609" y="4805"/>
                  </a:lnTo>
                  <a:lnTo>
                    <a:pt x="12609" y="4989"/>
                  </a:lnTo>
                  <a:lnTo>
                    <a:pt x="12609" y="5019"/>
                  </a:lnTo>
                  <a:lnTo>
                    <a:pt x="12609" y="5203"/>
                  </a:lnTo>
                  <a:lnTo>
                    <a:pt x="12717" y="5509"/>
                  </a:lnTo>
                  <a:lnTo>
                    <a:pt x="12808" y="5631"/>
                  </a:lnTo>
                  <a:lnTo>
                    <a:pt x="12915" y="5723"/>
                  </a:lnTo>
                  <a:lnTo>
                    <a:pt x="13191" y="5830"/>
                  </a:lnTo>
                  <a:lnTo>
                    <a:pt x="13359" y="5846"/>
                  </a:lnTo>
                  <a:lnTo>
                    <a:pt x="13528" y="5830"/>
                  </a:lnTo>
                  <a:lnTo>
                    <a:pt x="13696" y="5769"/>
                  </a:lnTo>
                  <a:lnTo>
                    <a:pt x="13834" y="5677"/>
                  </a:lnTo>
                  <a:lnTo>
                    <a:pt x="13925" y="5555"/>
                  </a:lnTo>
                  <a:lnTo>
                    <a:pt x="14002" y="5417"/>
                  </a:lnTo>
                  <a:lnTo>
                    <a:pt x="14017" y="5249"/>
                  </a:lnTo>
                  <a:lnTo>
                    <a:pt x="13619" y="5249"/>
                  </a:lnTo>
                  <a:lnTo>
                    <a:pt x="13604" y="5356"/>
                  </a:lnTo>
                  <a:lnTo>
                    <a:pt x="13543" y="5432"/>
                  </a:lnTo>
                  <a:lnTo>
                    <a:pt x="13451" y="5478"/>
                  </a:lnTo>
                  <a:lnTo>
                    <a:pt x="13344" y="5494"/>
                  </a:lnTo>
                  <a:lnTo>
                    <a:pt x="13206" y="5478"/>
                  </a:lnTo>
                  <a:lnTo>
                    <a:pt x="13114" y="5387"/>
                  </a:lnTo>
                  <a:lnTo>
                    <a:pt x="13053" y="5249"/>
                  </a:lnTo>
                  <a:lnTo>
                    <a:pt x="13038" y="5035"/>
                  </a:lnTo>
                  <a:lnTo>
                    <a:pt x="13038" y="4989"/>
                  </a:lnTo>
                  <a:lnTo>
                    <a:pt x="13053" y="4759"/>
                  </a:lnTo>
                  <a:lnTo>
                    <a:pt x="13114" y="4621"/>
                  </a:lnTo>
                  <a:lnTo>
                    <a:pt x="13206" y="4530"/>
                  </a:lnTo>
                  <a:lnTo>
                    <a:pt x="13344" y="4514"/>
                  </a:lnTo>
                  <a:lnTo>
                    <a:pt x="13451" y="4530"/>
                  </a:lnTo>
                  <a:lnTo>
                    <a:pt x="13543" y="4591"/>
                  </a:lnTo>
                  <a:lnTo>
                    <a:pt x="13604" y="4683"/>
                  </a:lnTo>
                  <a:lnTo>
                    <a:pt x="13619" y="4805"/>
                  </a:lnTo>
                  <a:lnTo>
                    <a:pt x="14017" y="4805"/>
                  </a:lnTo>
                  <a:lnTo>
                    <a:pt x="14017" y="4667"/>
                  </a:lnTo>
                  <a:lnTo>
                    <a:pt x="13925" y="4438"/>
                  </a:lnTo>
                  <a:lnTo>
                    <a:pt x="13834" y="4346"/>
                  </a:lnTo>
                  <a:lnTo>
                    <a:pt x="13742" y="4269"/>
                  </a:lnTo>
                  <a:lnTo>
                    <a:pt x="13497" y="4178"/>
                  </a:lnTo>
                  <a:lnTo>
                    <a:pt x="13344" y="4162"/>
                  </a:lnTo>
                  <a:close/>
                  <a:moveTo>
                    <a:pt x="14354" y="3795"/>
                  </a:moveTo>
                  <a:lnTo>
                    <a:pt x="14354" y="4193"/>
                  </a:lnTo>
                  <a:lnTo>
                    <a:pt x="14124" y="4193"/>
                  </a:lnTo>
                  <a:lnTo>
                    <a:pt x="14124" y="4514"/>
                  </a:lnTo>
                  <a:lnTo>
                    <a:pt x="14354" y="4514"/>
                  </a:lnTo>
                  <a:lnTo>
                    <a:pt x="14354" y="5387"/>
                  </a:lnTo>
                  <a:lnTo>
                    <a:pt x="14369" y="5601"/>
                  </a:lnTo>
                  <a:lnTo>
                    <a:pt x="14537" y="5784"/>
                  </a:lnTo>
                  <a:lnTo>
                    <a:pt x="14706" y="5846"/>
                  </a:lnTo>
                  <a:lnTo>
                    <a:pt x="14951" y="5846"/>
                  </a:lnTo>
                  <a:lnTo>
                    <a:pt x="15073" y="5800"/>
                  </a:lnTo>
                  <a:lnTo>
                    <a:pt x="15073" y="5478"/>
                  </a:lnTo>
                  <a:lnTo>
                    <a:pt x="15027" y="5494"/>
                  </a:lnTo>
                  <a:lnTo>
                    <a:pt x="14951" y="5494"/>
                  </a:lnTo>
                  <a:lnTo>
                    <a:pt x="14859" y="5478"/>
                  </a:lnTo>
                  <a:lnTo>
                    <a:pt x="14813" y="5448"/>
                  </a:lnTo>
                  <a:lnTo>
                    <a:pt x="14798" y="5402"/>
                  </a:lnTo>
                  <a:lnTo>
                    <a:pt x="14782" y="5325"/>
                  </a:lnTo>
                  <a:lnTo>
                    <a:pt x="14782" y="4514"/>
                  </a:lnTo>
                  <a:lnTo>
                    <a:pt x="15058" y="4514"/>
                  </a:lnTo>
                  <a:lnTo>
                    <a:pt x="15058" y="4193"/>
                  </a:lnTo>
                  <a:lnTo>
                    <a:pt x="14782" y="4193"/>
                  </a:lnTo>
                  <a:lnTo>
                    <a:pt x="14782" y="3795"/>
                  </a:lnTo>
                  <a:close/>
                  <a:moveTo>
                    <a:pt x="16817" y="4162"/>
                  </a:moveTo>
                  <a:lnTo>
                    <a:pt x="16588" y="4193"/>
                  </a:lnTo>
                  <a:lnTo>
                    <a:pt x="16404" y="4269"/>
                  </a:lnTo>
                  <a:lnTo>
                    <a:pt x="16251" y="4392"/>
                  </a:lnTo>
                  <a:lnTo>
                    <a:pt x="16144" y="4560"/>
                  </a:lnTo>
                  <a:lnTo>
                    <a:pt x="16068" y="4759"/>
                  </a:lnTo>
                  <a:lnTo>
                    <a:pt x="16052" y="4989"/>
                  </a:lnTo>
                  <a:lnTo>
                    <a:pt x="16052" y="5004"/>
                  </a:lnTo>
                  <a:lnTo>
                    <a:pt x="16052" y="5203"/>
                  </a:lnTo>
                  <a:lnTo>
                    <a:pt x="16159" y="5509"/>
                  </a:lnTo>
                  <a:lnTo>
                    <a:pt x="16251" y="5616"/>
                  </a:lnTo>
                  <a:lnTo>
                    <a:pt x="16374" y="5723"/>
                  </a:lnTo>
                  <a:lnTo>
                    <a:pt x="16649" y="5830"/>
                  </a:lnTo>
                  <a:lnTo>
                    <a:pt x="16817" y="5846"/>
                  </a:lnTo>
                  <a:lnTo>
                    <a:pt x="16986" y="5830"/>
                  </a:lnTo>
                  <a:lnTo>
                    <a:pt x="17261" y="5723"/>
                  </a:lnTo>
                  <a:lnTo>
                    <a:pt x="17368" y="5616"/>
                  </a:lnTo>
                  <a:lnTo>
                    <a:pt x="17460" y="5509"/>
                  </a:lnTo>
                  <a:lnTo>
                    <a:pt x="17567" y="5203"/>
                  </a:lnTo>
                  <a:lnTo>
                    <a:pt x="17583" y="5019"/>
                  </a:lnTo>
                  <a:lnTo>
                    <a:pt x="17583" y="4912"/>
                  </a:lnTo>
                  <a:lnTo>
                    <a:pt x="17552" y="4744"/>
                  </a:lnTo>
                  <a:lnTo>
                    <a:pt x="17445" y="4468"/>
                  </a:lnTo>
                  <a:lnTo>
                    <a:pt x="17353" y="4361"/>
                  </a:lnTo>
                  <a:lnTo>
                    <a:pt x="17231" y="4269"/>
                  </a:lnTo>
                  <a:lnTo>
                    <a:pt x="16970" y="4178"/>
                  </a:lnTo>
                  <a:lnTo>
                    <a:pt x="16817" y="41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782875" y="2874300"/>
              <a:ext cx="189000" cy="64675"/>
            </a:xfrm>
            <a:custGeom>
              <a:avLst/>
              <a:gdLst/>
              <a:ahLst/>
              <a:cxnLst/>
              <a:rect l="l" t="t" r="r" b="b"/>
              <a:pathLst>
                <a:path w="7560" h="2587" extrusionOk="0">
                  <a:moveTo>
                    <a:pt x="3474" y="62"/>
                  </a:moveTo>
                  <a:lnTo>
                    <a:pt x="3412" y="108"/>
                  </a:lnTo>
                  <a:lnTo>
                    <a:pt x="3382" y="169"/>
                  </a:lnTo>
                  <a:lnTo>
                    <a:pt x="3367" y="230"/>
                  </a:lnTo>
                  <a:lnTo>
                    <a:pt x="3382" y="292"/>
                  </a:lnTo>
                  <a:lnTo>
                    <a:pt x="3412" y="353"/>
                  </a:lnTo>
                  <a:lnTo>
                    <a:pt x="3474" y="383"/>
                  </a:lnTo>
                  <a:lnTo>
                    <a:pt x="3550" y="399"/>
                  </a:lnTo>
                  <a:lnTo>
                    <a:pt x="3627" y="383"/>
                  </a:lnTo>
                  <a:lnTo>
                    <a:pt x="3688" y="353"/>
                  </a:lnTo>
                  <a:lnTo>
                    <a:pt x="3718" y="292"/>
                  </a:lnTo>
                  <a:lnTo>
                    <a:pt x="3734" y="230"/>
                  </a:lnTo>
                  <a:lnTo>
                    <a:pt x="3718" y="169"/>
                  </a:lnTo>
                  <a:lnTo>
                    <a:pt x="3688" y="108"/>
                  </a:lnTo>
                  <a:lnTo>
                    <a:pt x="3627" y="62"/>
                  </a:lnTo>
                  <a:close/>
                  <a:moveTo>
                    <a:pt x="4637" y="827"/>
                  </a:moveTo>
                  <a:lnTo>
                    <a:pt x="4759" y="842"/>
                  </a:lnTo>
                  <a:lnTo>
                    <a:pt x="4851" y="904"/>
                  </a:lnTo>
                  <a:lnTo>
                    <a:pt x="4912" y="1011"/>
                  </a:lnTo>
                  <a:lnTo>
                    <a:pt x="4927" y="1148"/>
                  </a:lnTo>
                  <a:lnTo>
                    <a:pt x="4927" y="1179"/>
                  </a:lnTo>
                  <a:lnTo>
                    <a:pt x="4331" y="1179"/>
                  </a:lnTo>
                  <a:lnTo>
                    <a:pt x="4361" y="1026"/>
                  </a:lnTo>
                  <a:lnTo>
                    <a:pt x="4438" y="919"/>
                  </a:lnTo>
                  <a:lnTo>
                    <a:pt x="4514" y="842"/>
                  </a:lnTo>
                  <a:lnTo>
                    <a:pt x="4637" y="827"/>
                  </a:lnTo>
                  <a:close/>
                  <a:moveTo>
                    <a:pt x="780" y="353"/>
                  </a:moveTo>
                  <a:lnTo>
                    <a:pt x="888" y="368"/>
                  </a:lnTo>
                  <a:lnTo>
                    <a:pt x="1056" y="445"/>
                  </a:lnTo>
                  <a:lnTo>
                    <a:pt x="1132" y="521"/>
                  </a:lnTo>
                  <a:lnTo>
                    <a:pt x="1178" y="613"/>
                  </a:lnTo>
                  <a:lnTo>
                    <a:pt x="1240" y="858"/>
                  </a:lnTo>
                  <a:lnTo>
                    <a:pt x="1240" y="1011"/>
                  </a:lnTo>
                  <a:lnTo>
                    <a:pt x="1240" y="1118"/>
                  </a:lnTo>
                  <a:lnTo>
                    <a:pt x="1240" y="1271"/>
                  </a:lnTo>
                  <a:lnTo>
                    <a:pt x="1178" y="1516"/>
                  </a:lnTo>
                  <a:lnTo>
                    <a:pt x="1132" y="1607"/>
                  </a:lnTo>
                  <a:lnTo>
                    <a:pt x="1071" y="1684"/>
                  </a:lnTo>
                  <a:lnTo>
                    <a:pt x="903" y="1761"/>
                  </a:lnTo>
                  <a:lnTo>
                    <a:pt x="689" y="1761"/>
                  </a:lnTo>
                  <a:lnTo>
                    <a:pt x="520" y="1669"/>
                  </a:lnTo>
                  <a:lnTo>
                    <a:pt x="444" y="1592"/>
                  </a:lnTo>
                  <a:lnTo>
                    <a:pt x="398" y="1500"/>
                  </a:lnTo>
                  <a:lnTo>
                    <a:pt x="337" y="1256"/>
                  </a:lnTo>
                  <a:lnTo>
                    <a:pt x="321" y="1118"/>
                  </a:lnTo>
                  <a:lnTo>
                    <a:pt x="321" y="995"/>
                  </a:lnTo>
                  <a:lnTo>
                    <a:pt x="337" y="858"/>
                  </a:lnTo>
                  <a:lnTo>
                    <a:pt x="398" y="613"/>
                  </a:lnTo>
                  <a:lnTo>
                    <a:pt x="459" y="521"/>
                  </a:lnTo>
                  <a:lnTo>
                    <a:pt x="520" y="445"/>
                  </a:lnTo>
                  <a:lnTo>
                    <a:pt x="689" y="368"/>
                  </a:lnTo>
                  <a:lnTo>
                    <a:pt x="780" y="353"/>
                  </a:lnTo>
                  <a:close/>
                  <a:moveTo>
                    <a:pt x="2479" y="827"/>
                  </a:moveTo>
                  <a:lnTo>
                    <a:pt x="2632" y="858"/>
                  </a:lnTo>
                  <a:lnTo>
                    <a:pt x="2724" y="950"/>
                  </a:lnTo>
                  <a:lnTo>
                    <a:pt x="2785" y="1087"/>
                  </a:lnTo>
                  <a:lnTo>
                    <a:pt x="2800" y="1286"/>
                  </a:lnTo>
                  <a:lnTo>
                    <a:pt x="2800" y="1332"/>
                  </a:lnTo>
                  <a:lnTo>
                    <a:pt x="2785" y="1546"/>
                  </a:lnTo>
                  <a:lnTo>
                    <a:pt x="2724" y="1669"/>
                  </a:lnTo>
                  <a:lnTo>
                    <a:pt x="2617" y="1761"/>
                  </a:lnTo>
                  <a:lnTo>
                    <a:pt x="2479" y="1776"/>
                  </a:lnTo>
                  <a:lnTo>
                    <a:pt x="2387" y="1776"/>
                  </a:lnTo>
                  <a:lnTo>
                    <a:pt x="2234" y="1684"/>
                  </a:lnTo>
                  <a:lnTo>
                    <a:pt x="2188" y="1592"/>
                  </a:lnTo>
                  <a:lnTo>
                    <a:pt x="2188" y="1011"/>
                  </a:lnTo>
                  <a:lnTo>
                    <a:pt x="2234" y="934"/>
                  </a:lnTo>
                  <a:lnTo>
                    <a:pt x="2387" y="842"/>
                  </a:lnTo>
                  <a:lnTo>
                    <a:pt x="2479" y="827"/>
                  </a:lnTo>
                  <a:close/>
                  <a:moveTo>
                    <a:pt x="780" y="77"/>
                  </a:moveTo>
                  <a:lnTo>
                    <a:pt x="566" y="108"/>
                  </a:lnTo>
                  <a:lnTo>
                    <a:pt x="367" y="200"/>
                  </a:lnTo>
                  <a:lnTo>
                    <a:pt x="214" y="322"/>
                  </a:lnTo>
                  <a:lnTo>
                    <a:pt x="92" y="521"/>
                  </a:lnTo>
                  <a:lnTo>
                    <a:pt x="15" y="751"/>
                  </a:lnTo>
                  <a:lnTo>
                    <a:pt x="0" y="1011"/>
                  </a:lnTo>
                  <a:lnTo>
                    <a:pt x="0" y="1118"/>
                  </a:lnTo>
                  <a:lnTo>
                    <a:pt x="15" y="1378"/>
                  </a:lnTo>
                  <a:lnTo>
                    <a:pt x="92" y="1607"/>
                  </a:lnTo>
                  <a:lnTo>
                    <a:pt x="214" y="1791"/>
                  </a:lnTo>
                  <a:lnTo>
                    <a:pt x="383" y="1929"/>
                  </a:lnTo>
                  <a:lnTo>
                    <a:pt x="566" y="2021"/>
                  </a:lnTo>
                  <a:lnTo>
                    <a:pt x="796" y="2036"/>
                  </a:lnTo>
                  <a:lnTo>
                    <a:pt x="1010" y="2021"/>
                  </a:lnTo>
                  <a:lnTo>
                    <a:pt x="1209" y="1929"/>
                  </a:lnTo>
                  <a:lnTo>
                    <a:pt x="1377" y="1791"/>
                  </a:lnTo>
                  <a:lnTo>
                    <a:pt x="1484" y="1607"/>
                  </a:lnTo>
                  <a:lnTo>
                    <a:pt x="1561" y="1378"/>
                  </a:lnTo>
                  <a:lnTo>
                    <a:pt x="1576" y="1118"/>
                  </a:lnTo>
                  <a:lnTo>
                    <a:pt x="1576" y="1011"/>
                  </a:lnTo>
                  <a:lnTo>
                    <a:pt x="1561" y="735"/>
                  </a:lnTo>
                  <a:lnTo>
                    <a:pt x="1484" y="521"/>
                  </a:lnTo>
                  <a:lnTo>
                    <a:pt x="1362" y="322"/>
                  </a:lnTo>
                  <a:lnTo>
                    <a:pt x="1194" y="200"/>
                  </a:lnTo>
                  <a:lnTo>
                    <a:pt x="1010" y="108"/>
                  </a:lnTo>
                  <a:lnTo>
                    <a:pt x="780" y="77"/>
                  </a:lnTo>
                  <a:close/>
                  <a:moveTo>
                    <a:pt x="1882" y="1"/>
                  </a:moveTo>
                  <a:lnTo>
                    <a:pt x="1882" y="2021"/>
                  </a:lnTo>
                  <a:lnTo>
                    <a:pt x="2158" y="2021"/>
                  </a:lnTo>
                  <a:lnTo>
                    <a:pt x="2173" y="1868"/>
                  </a:lnTo>
                  <a:lnTo>
                    <a:pt x="2249" y="1944"/>
                  </a:lnTo>
                  <a:lnTo>
                    <a:pt x="2448" y="2036"/>
                  </a:lnTo>
                  <a:lnTo>
                    <a:pt x="2693" y="2036"/>
                  </a:lnTo>
                  <a:lnTo>
                    <a:pt x="2892" y="1929"/>
                  </a:lnTo>
                  <a:lnTo>
                    <a:pt x="2969" y="1837"/>
                  </a:lnTo>
                  <a:lnTo>
                    <a:pt x="3045" y="1745"/>
                  </a:lnTo>
                  <a:lnTo>
                    <a:pt x="3106" y="1485"/>
                  </a:lnTo>
                  <a:lnTo>
                    <a:pt x="3122" y="1317"/>
                  </a:lnTo>
                  <a:lnTo>
                    <a:pt x="3122" y="1301"/>
                  </a:lnTo>
                  <a:lnTo>
                    <a:pt x="3106" y="1133"/>
                  </a:lnTo>
                  <a:lnTo>
                    <a:pt x="3045" y="873"/>
                  </a:lnTo>
                  <a:lnTo>
                    <a:pt x="2969" y="766"/>
                  </a:lnTo>
                  <a:lnTo>
                    <a:pt x="2892" y="674"/>
                  </a:lnTo>
                  <a:lnTo>
                    <a:pt x="2693" y="582"/>
                  </a:lnTo>
                  <a:lnTo>
                    <a:pt x="2571" y="567"/>
                  </a:lnTo>
                  <a:lnTo>
                    <a:pt x="2448" y="582"/>
                  </a:lnTo>
                  <a:lnTo>
                    <a:pt x="2265" y="659"/>
                  </a:lnTo>
                  <a:lnTo>
                    <a:pt x="2188" y="735"/>
                  </a:lnTo>
                  <a:lnTo>
                    <a:pt x="2188" y="1"/>
                  </a:lnTo>
                  <a:close/>
                  <a:moveTo>
                    <a:pt x="4637" y="567"/>
                  </a:moveTo>
                  <a:lnTo>
                    <a:pt x="4468" y="582"/>
                  </a:lnTo>
                  <a:lnTo>
                    <a:pt x="4315" y="659"/>
                  </a:lnTo>
                  <a:lnTo>
                    <a:pt x="4178" y="766"/>
                  </a:lnTo>
                  <a:lnTo>
                    <a:pt x="4086" y="919"/>
                  </a:lnTo>
                  <a:lnTo>
                    <a:pt x="4009" y="1103"/>
                  </a:lnTo>
                  <a:lnTo>
                    <a:pt x="4009" y="1301"/>
                  </a:lnTo>
                  <a:lnTo>
                    <a:pt x="4009" y="1347"/>
                  </a:lnTo>
                  <a:lnTo>
                    <a:pt x="4009" y="1500"/>
                  </a:lnTo>
                  <a:lnTo>
                    <a:pt x="4101" y="1745"/>
                  </a:lnTo>
                  <a:lnTo>
                    <a:pt x="4193" y="1852"/>
                  </a:lnTo>
                  <a:lnTo>
                    <a:pt x="4285" y="1929"/>
                  </a:lnTo>
                  <a:lnTo>
                    <a:pt x="4529" y="2036"/>
                  </a:lnTo>
                  <a:lnTo>
                    <a:pt x="4683" y="2036"/>
                  </a:lnTo>
                  <a:lnTo>
                    <a:pt x="4851" y="2021"/>
                  </a:lnTo>
                  <a:lnTo>
                    <a:pt x="5004" y="1975"/>
                  </a:lnTo>
                  <a:lnTo>
                    <a:pt x="5126" y="1883"/>
                  </a:lnTo>
                  <a:lnTo>
                    <a:pt x="5218" y="1776"/>
                  </a:lnTo>
                  <a:lnTo>
                    <a:pt x="5050" y="1607"/>
                  </a:lnTo>
                  <a:lnTo>
                    <a:pt x="4989" y="1684"/>
                  </a:lnTo>
                  <a:lnTo>
                    <a:pt x="4805" y="1776"/>
                  </a:lnTo>
                  <a:lnTo>
                    <a:pt x="4698" y="1791"/>
                  </a:lnTo>
                  <a:lnTo>
                    <a:pt x="4545" y="1776"/>
                  </a:lnTo>
                  <a:lnTo>
                    <a:pt x="4438" y="1684"/>
                  </a:lnTo>
                  <a:lnTo>
                    <a:pt x="4346" y="1577"/>
                  </a:lnTo>
                  <a:lnTo>
                    <a:pt x="4331" y="1409"/>
                  </a:lnTo>
                  <a:lnTo>
                    <a:pt x="5249" y="1409"/>
                  </a:lnTo>
                  <a:lnTo>
                    <a:pt x="5249" y="1271"/>
                  </a:lnTo>
                  <a:lnTo>
                    <a:pt x="5233" y="1118"/>
                  </a:lnTo>
                  <a:lnTo>
                    <a:pt x="5157" y="858"/>
                  </a:lnTo>
                  <a:lnTo>
                    <a:pt x="5096" y="751"/>
                  </a:lnTo>
                  <a:lnTo>
                    <a:pt x="5004" y="674"/>
                  </a:lnTo>
                  <a:lnTo>
                    <a:pt x="4790" y="582"/>
                  </a:lnTo>
                  <a:lnTo>
                    <a:pt x="4637" y="567"/>
                  </a:lnTo>
                  <a:close/>
                  <a:moveTo>
                    <a:pt x="6075" y="567"/>
                  </a:moveTo>
                  <a:lnTo>
                    <a:pt x="5937" y="582"/>
                  </a:lnTo>
                  <a:lnTo>
                    <a:pt x="5692" y="674"/>
                  </a:lnTo>
                  <a:lnTo>
                    <a:pt x="5616" y="766"/>
                  </a:lnTo>
                  <a:lnTo>
                    <a:pt x="5524" y="873"/>
                  </a:lnTo>
                  <a:lnTo>
                    <a:pt x="5448" y="1133"/>
                  </a:lnTo>
                  <a:lnTo>
                    <a:pt x="5432" y="1286"/>
                  </a:lnTo>
                  <a:lnTo>
                    <a:pt x="5432" y="1317"/>
                  </a:lnTo>
                  <a:lnTo>
                    <a:pt x="5448" y="1485"/>
                  </a:lnTo>
                  <a:lnTo>
                    <a:pt x="5524" y="1745"/>
                  </a:lnTo>
                  <a:lnTo>
                    <a:pt x="5616" y="1852"/>
                  </a:lnTo>
                  <a:lnTo>
                    <a:pt x="5708" y="1929"/>
                  </a:lnTo>
                  <a:lnTo>
                    <a:pt x="5937" y="2036"/>
                  </a:lnTo>
                  <a:lnTo>
                    <a:pt x="6075" y="2036"/>
                  </a:lnTo>
                  <a:lnTo>
                    <a:pt x="6228" y="2021"/>
                  </a:lnTo>
                  <a:lnTo>
                    <a:pt x="6366" y="1975"/>
                  </a:lnTo>
                  <a:lnTo>
                    <a:pt x="6488" y="1898"/>
                  </a:lnTo>
                  <a:lnTo>
                    <a:pt x="6580" y="1791"/>
                  </a:lnTo>
                  <a:lnTo>
                    <a:pt x="6641" y="1669"/>
                  </a:lnTo>
                  <a:lnTo>
                    <a:pt x="6656" y="1546"/>
                  </a:lnTo>
                  <a:lnTo>
                    <a:pt x="6350" y="1546"/>
                  </a:lnTo>
                  <a:lnTo>
                    <a:pt x="6335" y="1638"/>
                  </a:lnTo>
                  <a:lnTo>
                    <a:pt x="6274" y="1715"/>
                  </a:lnTo>
                  <a:lnTo>
                    <a:pt x="6182" y="1776"/>
                  </a:lnTo>
                  <a:lnTo>
                    <a:pt x="6075" y="1791"/>
                  </a:lnTo>
                  <a:lnTo>
                    <a:pt x="5937" y="1761"/>
                  </a:lnTo>
                  <a:lnTo>
                    <a:pt x="5830" y="1669"/>
                  </a:lnTo>
                  <a:lnTo>
                    <a:pt x="5769" y="1546"/>
                  </a:lnTo>
                  <a:lnTo>
                    <a:pt x="5754" y="1332"/>
                  </a:lnTo>
                  <a:lnTo>
                    <a:pt x="5754" y="1271"/>
                  </a:lnTo>
                  <a:lnTo>
                    <a:pt x="5769" y="1072"/>
                  </a:lnTo>
                  <a:lnTo>
                    <a:pt x="5845" y="934"/>
                  </a:lnTo>
                  <a:lnTo>
                    <a:pt x="5937" y="842"/>
                  </a:lnTo>
                  <a:lnTo>
                    <a:pt x="6075" y="827"/>
                  </a:lnTo>
                  <a:lnTo>
                    <a:pt x="6197" y="842"/>
                  </a:lnTo>
                  <a:lnTo>
                    <a:pt x="6274" y="904"/>
                  </a:lnTo>
                  <a:lnTo>
                    <a:pt x="6335" y="995"/>
                  </a:lnTo>
                  <a:lnTo>
                    <a:pt x="6350" y="1103"/>
                  </a:lnTo>
                  <a:lnTo>
                    <a:pt x="6656" y="1103"/>
                  </a:lnTo>
                  <a:lnTo>
                    <a:pt x="6641" y="995"/>
                  </a:lnTo>
                  <a:lnTo>
                    <a:pt x="6565" y="796"/>
                  </a:lnTo>
                  <a:lnTo>
                    <a:pt x="6488" y="720"/>
                  </a:lnTo>
                  <a:lnTo>
                    <a:pt x="6412" y="659"/>
                  </a:lnTo>
                  <a:lnTo>
                    <a:pt x="6197" y="582"/>
                  </a:lnTo>
                  <a:lnTo>
                    <a:pt x="6075" y="567"/>
                  </a:lnTo>
                  <a:close/>
                  <a:moveTo>
                    <a:pt x="6978" y="261"/>
                  </a:moveTo>
                  <a:lnTo>
                    <a:pt x="6978" y="598"/>
                  </a:lnTo>
                  <a:lnTo>
                    <a:pt x="6748" y="598"/>
                  </a:lnTo>
                  <a:lnTo>
                    <a:pt x="6748" y="827"/>
                  </a:lnTo>
                  <a:lnTo>
                    <a:pt x="6978" y="827"/>
                  </a:lnTo>
                  <a:lnTo>
                    <a:pt x="6978" y="1638"/>
                  </a:lnTo>
                  <a:lnTo>
                    <a:pt x="6993" y="1822"/>
                  </a:lnTo>
                  <a:lnTo>
                    <a:pt x="7177" y="2021"/>
                  </a:lnTo>
                  <a:lnTo>
                    <a:pt x="7345" y="2036"/>
                  </a:lnTo>
                  <a:lnTo>
                    <a:pt x="7452" y="2036"/>
                  </a:lnTo>
                  <a:lnTo>
                    <a:pt x="7559" y="2005"/>
                  </a:lnTo>
                  <a:lnTo>
                    <a:pt x="7559" y="1761"/>
                  </a:lnTo>
                  <a:lnTo>
                    <a:pt x="7498" y="1776"/>
                  </a:lnTo>
                  <a:lnTo>
                    <a:pt x="7360" y="1776"/>
                  </a:lnTo>
                  <a:lnTo>
                    <a:pt x="7330" y="1745"/>
                  </a:lnTo>
                  <a:lnTo>
                    <a:pt x="7299" y="1699"/>
                  </a:lnTo>
                  <a:lnTo>
                    <a:pt x="7299" y="1623"/>
                  </a:lnTo>
                  <a:lnTo>
                    <a:pt x="7299" y="827"/>
                  </a:lnTo>
                  <a:lnTo>
                    <a:pt x="7544" y="827"/>
                  </a:lnTo>
                  <a:lnTo>
                    <a:pt x="7544" y="598"/>
                  </a:lnTo>
                  <a:lnTo>
                    <a:pt x="7299" y="598"/>
                  </a:lnTo>
                  <a:lnTo>
                    <a:pt x="7299" y="261"/>
                  </a:lnTo>
                  <a:close/>
                  <a:moveTo>
                    <a:pt x="3397" y="598"/>
                  </a:moveTo>
                  <a:lnTo>
                    <a:pt x="3397" y="2143"/>
                  </a:lnTo>
                  <a:lnTo>
                    <a:pt x="3397" y="2235"/>
                  </a:lnTo>
                  <a:lnTo>
                    <a:pt x="3305" y="2311"/>
                  </a:lnTo>
                  <a:lnTo>
                    <a:pt x="3244" y="2327"/>
                  </a:lnTo>
                  <a:lnTo>
                    <a:pt x="3183" y="2327"/>
                  </a:lnTo>
                  <a:lnTo>
                    <a:pt x="3122" y="2311"/>
                  </a:lnTo>
                  <a:lnTo>
                    <a:pt x="3122" y="2556"/>
                  </a:lnTo>
                  <a:lnTo>
                    <a:pt x="3214" y="2587"/>
                  </a:lnTo>
                  <a:lnTo>
                    <a:pt x="3290" y="2587"/>
                  </a:lnTo>
                  <a:lnTo>
                    <a:pt x="3489" y="2572"/>
                  </a:lnTo>
                  <a:lnTo>
                    <a:pt x="3611" y="2464"/>
                  </a:lnTo>
                  <a:lnTo>
                    <a:pt x="3703" y="2342"/>
                  </a:lnTo>
                  <a:lnTo>
                    <a:pt x="3718" y="2143"/>
                  </a:lnTo>
                  <a:lnTo>
                    <a:pt x="3718" y="598"/>
                  </a:lnTo>
                  <a:close/>
                </a:path>
              </a:pathLst>
            </a:custGeom>
            <a:solidFill>
              <a:srgbClr val="F7AB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757225" y="2771025"/>
              <a:ext cx="240275" cy="62750"/>
            </a:xfrm>
            <a:custGeom>
              <a:avLst/>
              <a:gdLst/>
              <a:ahLst/>
              <a:cxnLst/>
              <a:rect l="l" t="t" r="r" b="b"/>
              <a:pathLst>
                <a:path w="9611" h="2510" extrusionOk="0">
                  <a:moveTo>
                    <a:pt x="2281" y="750"/>
                  </a:moveTo>
                  <a:lnTo>
                    <a:pt x="2403" y="765"/>
                  </a:lnTo>
                  <a:lnTo>
                    <a:pt x="2480" y="827"/>
                  </a:lnTo>
                  <a:lnTo>
                    <a:pt x="2541" y="934"/>
                  </a:lnTo>
                  <a:lnTo>
                    <a:pt x="2572" y="1071"/>
                  </a:lnTo>
                  <a:lnTo>
                    <a:pt x="2572" y="1102"/>
                  </a:lnTo>
                  <a:lnTo>
                    <a:pt x="1960" y="1102"/>
                  </a:lnTo>
                  <a:lnTo>
                    <a:pt x="1990" y="949"/>
                  </a:lnTo>
                  <a:lnTo>
                    <a:pt x="2067" y="842"/>
                  </a:lnTo>
                  <a:lnTo>
                    <a:pt x="2158" y="765"/>
                  </a:lnTo>
                  <a:lnTo>
                    <a:pt x="2281" y="750"/>
                  </a:lnTo>
                  <a:close/>
                  <a:moveTo>
                    <a:pt x="6596" y="750"/>
                  </a:moveTo>
                  <a:lnTo>
                    <a:pt x="6749" y="765"/>
                  </a:lnTo>
                  <a:lnTo>
                    <a:pt x="6841" y="872"/>
                  </a:lnTo>
                  <a:lnTo>
                    <a:pt x="6933" y="1010"/>
                  </a:lnTo>
                  <a:lnTo>
                    <a:pt x="6948" y="1209"/>
                  </a:lnTo>
                  <a:lnTo>
                    <a:pt x="6933" y="1439"/>
                  </a:lnTo>
                  <a:lnTo>
                    <a:pt x="6856" y="1576"/>
                  </a:lnTo>
                  <a:lnTo>
                    <a:pt x="6810" y="1638"/>
                  </a:lnTo>
                  <a:lnTo>
                    <a:pt x="6673" y="1699"/>
                  </a:lnTo>
                  <a:lnTo>
                    <a:pt x="6596" y="1714"/>
                  </a:lnTo>
                  <a:lnTo>
                    <a:pt x="6458" y="1683"/>
                  </a:lnTo>
                  <a:lnTo>
                    <a:pt x="6351" y="1592"/>
                  </a:lnTo>
                  <a:lnTo>
                    <a:pt x="6275" y="1439"/>
                  </a:lnTo>
                  <a:lnTo>
                    <a:pt x="6259" y="1240"/>
                  </a:lnTo>
                  <a:lnTo>
                    <a:pt x="6275" y="1010"/>
                  </a:lnTo>
                  <a:lnTo>
                    <a:pt x="6351" y="872"/>
                  </a:lnTo>
                  <a:lnTo>
                    <a:pt x="6458" y="765"/>
                  </a:lnTo>
                  <a:lnTo>
                    <a:pt x="6596" y="750"/>
                  </a:lnTo>
                  <a:close/>
                  <a:moveTo>
                    <a:pt x="3842" y="490"/>
                  </a:moveTo>
                  <a:lnTo>
                    <a:pt x="3719" y="505"/>
                  </a:lnTo>
                  <a:lnTo>
                    <a:pt x="3520" y="597"/>
                  </a:lnTo>
                  <a:lnTo>
                    <a:pt x="3429" y="689"/>
                  </a:lnTo>
                  <a:lnTo>
                    <a:pt x="3429" y="521"/>
                  </a:lnTo>
                  <a:lnTo>
                    <a:pt x="3122" y="521"/>
                  </a:lnTo>
                  <a:lnTo>
                    <a:pt x="3122" y="1944"/>
                  </a:lnTo>
                  <a:lnTo>
                    <a:pt x="3444" y="1944"/>
                  </a:lnTo>
                  <a:lnTo>
                    <a:pt x="3444" y="934"/>
                  </a:lnTo>
                  <a:lnTo>
                    <a:pt x="3490" y="842"/>
                  </a:lnTo>
                  <a:lnTo>
                    <a:pt x="3627" y="765"/>
                  </a:lnTo>
                  <a:lnTo>
                    <a:pt x="3719" y="750"/>
                  </a:lnTo>
                  <a:lnTo>
                    <a:pt x="3842" y="765"/>
                  </a:lnTo>
                  <a:lnTo>
                    <a:pt x="3918" y="827"/>
                  </a:lnTo>
                  <a:lnTo>
                    <a:pt x="3964" y="903"/>
                  </a:lnTo>
                  <a:lnTo>
                    <a:pt x="3979" y="1025"/>
                  </a:lnTo>
                  <a:lnTo>
                    <a:pt x="3979" y="1944"/>
                  </a:lnTo>
                  <a:lnTo>
                    <a:pt x="4285" y="1944"/>
                  </a:lnTo>
                  <a:lnTo>
                    <a:pt x="4285" y="995"/>
                  </a:lnTo>
                  <a:lnTo>
                    <a:pt x="4270" y="765"/>
                  </a:lnTo>
                  <a:lnTo>
                    <a:pt x="4117" y="566"/>
                  </a:lnTo>
                  <a:lnTo>
                    <a:pt x="3949" y="505"/>
                  </a:lnTo>
                  <a:lnTo>
                    <a:pt x="3842" y="490"/>
                  </a:lnTo>
                  <a:close/>
                  <a:moveTo>
                    <a:pt x="8157" y="490"/>
                  </a:moveTo>
                  <a:lnTo>
                    <a:pt x="8050" y="505"/>
                  </a:lnTo>
                  <a:lnTo>
                    <a:pt x="7897" y="597"/>
                  </a:lnTo>
                  <a:lnTo>
                    <a:pt x="7835" y="674"/>
                  </a:lnTo>
                  <a:lnTo>
                    <a:pt x="7835" y="521"/>
                  </a:lnTo>
                  <a:lnTo>
                    <a:pt x="7529" y="521"/>
                  </a:lnTo>
                  <a:lnTo>
                    <a:pt x="7529" y="1944"/>
                  </a:lnTo>
                  <a:lnTo>
                    <a:pt x="7835" y="1944"/>
                  </a:lnTo>
                  <a:lnTo>
                    <a:pt x="7835" y="964"/>
                  </a:lnTo>
                  <a:lnTo>
                    <a:pt x="7881" y="888"/>
                  </a:lnTo>
                  <a:lnTo>
                    <a:pt x="8034" y="811"/>
                  </a:lnTo>
                  <a:lnTo>
                    <a:pt x="8142" y="796"/>
                  </a:lnTo>
                  <a:lnTo>
                    <a:pt x="8203" y="796"/>
                  </a:lnTo>
                  <a:lnTo>
                    <a:pt x="8264" y="811"/>
                  </a:lnTo>
                  <a:lnTo>
                    <a:pt x="8264" y="521"/>
                  </a:lnTo>
                  <a:lnTo>
                    <a:pt x="8218" y="505"/>
                  </a:lnTo>
                  <a:lnTo>
                    <a:pt x="8157" y="490"/>
                  </a:lnTo>
                  <a:close/>
                  <a:moveTo>
                    <a:pt x="735" y="0"/>
                  </a:moveTo>
                  <a:lnTo>
                    <a:pt x="598" y="16"/>
                  </a:lnTo>
                  <a:lnTo>
                    <a:pt x="353" y="92"/>
                  </a:lnTo>
                  <a:lnTo>
                    <a:pt x="246" y="153"/>
                  </a:lnTo>
                  <a:lnTo>
                    <a:pt x="169" y="230"/>
                  </a:lnTo>
                  <a:lnTo>
                    <a:pt x="77" y="429"/>
                  </a:lnTo>
                  <a:lnTo>
                    <a:pt x="62" y="536"/>
                  </a:lnTo>
                  <a:lnTo>
                    <a:pt x="77" y="658"/>
                  </a:lnTo>
                  <a:lnTo>
                    <a:pt x="200" y="872"/>
                  </a:lnTo>
                  <a:lnTo>
                    <a:pt x="322" y="964"/>
                  </a:lnTo>
                  <a:lnTo>
                    <a:pt x="475" y="1041"/>
                  </a:lnTo>
                  <a:lnTo>
                    <a:pt x="689" y="1117"/>
                  </a:lnTo>
                  <a:lnTo>
                    <a:pt x="904" y="1179"/>
                  </a:lnTo>
                  <a:lnTo>
                    <a:pt x="1011" y="1255"/>
                  </a:lnTo>
                  <a:lnTo>
                    <a:pt x="1087" y="1332"/>
                  </a:lnTo>
                  <a:lnTo>
                    <a:pt x="1103" y="1439"/>
                  </a:lnTo>
                  <a:lnTo>
                    <a:pt x="1087" y="1546"/>
                  </a:lnTo>
                  <a:lnTo>
                    <a:pt x="1011" y="1638"/>
                  </a:lnTo>
                  <a:lnTo>
                    <a:pt x="904" y="1683"/>
                  </a:lnTo>
                  <a:lnTo>
                    <a:pt x="751" y="1699"/>
                  </a:lnTo>
                  <a:lnTo>
                    <a:pt x="567" y="1683"/>
                  </a:lnTo>
                  <a:lnTo>
                    <a:pt x="445" y="1607"/>
                  </a:lnTo>
                  <a:lnTo>
                    <a:pt x="353" y="1515"/>
                  </a:lnTo>
                  <a:lnTo>
                    <a:pt x="337" y="1362"/>
                  </a:lnTo>
                  <a:lnTo>
                    <a:pt x="1" y="1362"/>
                  </a:lnTo>
                  <a:lnTo>
                    <a:pt x="16" y="1530"/>
                  </a:lnTo>
                  <a:lnTo>
                    <a:pt x="108" y="1668"/>
                  </a:lnTo>
                  <a:lnTo>
                    <a:pt x="215" y="1806"/>
                  </a:lnTo>
                  <a:lnTo>
                    <a:pt x="368" y="1882"/>
                  </a:lnTo>
                  <a:lnTo>
                    <a:pt x="552" y="1944"/>
                  </a:lnTo>
                  <a:lnTo>
                    <a:pt x="751" y="1959"/>
                  </a:lnTo>
                  <a:lnTo>
                    <a:pt x="904" y="1959"/>
                  </a:lnTo>
                  <a:lnTo>
                    <a:pt x="1148" y="1882"/>
                  </a:lnTo>
                  <a:lnTo>
                    <a:pt x="1240" y="1821"/>
                  </a:lnTo>
                  <a:lnTo>
                    <a:pt x="1332" y="1745"/>
                  </a:lnTo>
                  <a:lnTo>
                    <a:pt x="1424" y="1561"/>
                  </a:lnTo>
                  <a:lnTo>
                    <a:pt x="1424" y="1439"/>
                  </a:lnTo>
                  <a:lnTo>
                    <a:pt x="1424" y="1301"/>
                  </a:lnTo>
                  <a:lnTo>
                    <a:pt x="1363" y="1194"/>
                  </a:lnTo>
                  <a:lnTo>
                    <a:pt x="1286" y="1087"/>
                  </a:lnTo>
                  <a:lnTo>
                    <a:pt x="1164" y="995"/>
                  </a:lnTo>
                  <a:lnTo>
                    <a:pt x="1026" y="918"/>
                  </a:lnTo>
                  <a:lnTo>
                    <a:pt x="812" y="842"/>
                  </a:lnTo>
                  <a:lnTo>
                    <a:pt x="613" y="781"/>
                  </a:lnTo>
                  <a:lnTo>
                    <a:pt x="491" y="704"/>
                  </a:lnTo>
                  <a:lnTo>
                    <a:pt x="414" y="628"/>
                  </a:lnTo>
                  <a:lnTo>
                    <a:pt x="399" y="536"/>
                  </a:lnTo>
                  <a:lnTo>
                    <a:pt x="414" y="413"/>
                  </a:lnTo>
                  <a:lnTo>
                    <a:pt x="491" y="337"/>
                  </a:lnTo>
                  <a:lnTo>
                    <a:pt x="582" y="276"/>
                  </a:lnTo>
                  <a:lnTo>
                    <a:pt x="735" y="276"/>
                  </a:lnTo>
                  <a:lnTo>
                    <a:pt x="904" y="291"/>
                  </a:lnTo>
                  <a:lnTo>
                    <a:pt x="1011" y="352"/>
                  </a:lnTo>
                  <a:lnTo>
                    <a:pt x="1087" y="444"/>
                  </a:lnTo>
                  <a:lnTo>
                    <a:pt x="1103" y="582"/>
                  </a:lnTo>
                  <a:lnTo>
                    <a:pt x="1424" y="582"/>
                  </a:lnTo>
                  <a:lnTo>
                    <a:pt x="1409" y="429"/>
                  </a:lnTo>
                  <a:lnTo>
                    <a:pt x="1332" y="291"/>
                  </a:lnTo>
                  <a:lnTo>
                    <a:pt x="1240" y="169"/>
                  </a:lnTo>
                  <a:lnTo>
                    <a:pt x="1087" y="77"/>
                  </a:lnTo>
                  <a:lnTo>
                    <a:pt x="934" y="16"/>
                  </a:lnTo>
                  <a:lnTo>
                    <a:pt x="735" y="0"/>
                  </a:lnTo>
                  <a:close/>
                  <a:moveTo>
                    <a:pt x="2281" y="490"/>
                  </a:moveTo>
                  <a:lnTo>
                    <a:pt x="2097" y="505"/>
                  </a:lnTo>
                  <a:lnTo>
                    <a:pt x="1944" y="582"/>
                  </a:lnTo>
                  <a:lnTo>
                    <a:pt x="1806" y="689"/>
                  </a:lnTo>
                  <a:lnTo>
                    <a:pt x="1715" y="842"/>
                  </a:lnTo>
                  <a:lnTo>
                    <a:pt x="1653" y="1025"/>
                  </a:lnTo>
                  <a:lnTo>
                    <a:pt x="1638" y="1224"/>
                  </a:lnTo>
                  <a:lnTo>
                    <a:pt x="1638" y="1270"/>
                  </a:lnTo>
                  <a:lnTo>
                    <a:pt x="1638" y="1423"/>
                  </a:lnTo>
                  <a:lnTo>
                    <a:pt x="1730" y="1668"/>
                  </a:lnTo>
                  <a:lnTo>
                    <a:pt x="1822" y="1775"/>
                  </a:lnTo>
                  <a:lnTo>
                    <a:pt x="1914" y="1852"/>
                  </a:lnTo>
                  <a:lnTo>
                    <a:pt x="2158" y="1959"/>
                  </a:lnTo>
                  <a:lnTo>
                    <a:pt x="2311" y="1959"/>
                  </a:lnTo>
                  <a:lnTo>
                    <a:pt x="2480" y="1944"/>
                  </a:lnTo>
                  <a:lnTo>
                    <a:pt x="2633" y="1898"/>
                  </a:lnTo>
                  <a:lnTo>
                    <a:pt x="2755" y="1806"/>
                  </a:lnTo>
                  <a:lnTo>
                    <a:pt x="2862" y="1699"/>
                  </a:lnTo>
                  <a:lnTo>
                    <a:pt x="2679" y="1530"/>
                  </a:lnTo>
                  <a:lnTo>
                    <a:pt x="2617" y="1607"/>
                  </a:lnTo>
                  <a:lnTo>
                    <a:pt x="2434" y="1699"/>
                  </a:lnTo>
                  <a:lnTo>
                    <a:pt x="2327" y="1714"/>
                  </a:lnTo>
                  <a:lnTo>
                    <a:pt x="2189" y="1699"/>
                  </a:lnTo>
                  <a:lnTo>
                    <a:pt x="2067" y="1607"/>
                  </a:lnTo>
                  <a:lnTo>
                    <a:pt x="1990" y="1500"/>
                  </a:lnTo>
                  <a:lnTo>
                    <a:pt x="1960" y="1332"/>
                  </a:lnTo>
                  <a:lnTo>
                    <a:pt x="2878" y="1332"/>
                  </a:lnTo>
                  <a:lnTo>
                    <a:pt x="2878" y="1194"/>
                  </a:lnTo>
                  <a:lnTo>
                    <a:pt x="2878" y="1041"/>
                  </a:lnTo>
                  <a:lnTo>
                    <a:pt x="2801" y="781"/>
                  </a:lnTo>
                  <a:lnTo>
                    <a:pt x="2725" y="674"/>
                  </a:lnTo>
                  <a:lnTo>
                    <a:pt x="2633" y="597"/>
                  </a:lnTo>
                  <a:lnTo>
                    <a:pt x="2419" y="505"/>
                  </a:lnTo>
                  <a:lnTo>
                    <a:pt x="2281" y="490"/>
                  </a:lnTo>
                  <a:close/>
                  <a:moveTo>
                    <a:pt x="5142" y="490"/>
                  </a:moveTo>
                  <a:lnTo>
                    <a:pt x="4928" y="521"/>
                  </a:lnTo>
                  <a:lnTo>
                    <a:pt x="4760" y="612"/>
                  </a:lnTo>
                  <a:lnTo>
                    <a:pt x="4683" y="689"/>
                  </a:lnTo>
                  <a:lnTo>
                    <a:pt x="4607" y="842"/>
                  </a:lnTo>
                  <a:lnTo>
                    <a:pt x="4607" y="918"/>
                  </a:lnTo>
                  <a:lnTo>
                    <a:pt x="4607" y="1025"/>
                  </a:lnTo>
                  <a:lnTo>
                    <a:pt x="4729" y="1194"/>
                  </a:lnTo>
                  <a:lnTo>
                    <a:pt x="4836" y="1255"/>
                  </a:lnTo>
                  <a:lnTo>
                    <a:pt x="4959" y="1301"/>
                  </a:lnTo>
                  <a:lnTo>
                    <a:pt x="5112" y="1347"/>
                  </a:lnTo>
                  <a:lnTo>
                    <a:pt x="5249" y="1377"/>
                  </a:lnTo>
                  <a:lnTo>
                    <a:pt x="5341" y="1423"/>
                  </a:lnTo>
                  <a:lnTo>
                    <a:pt x="5402" y="1469"/>
                  </a:lnTo>
                  <a:lnTo>
                    <a:pt x="5418" y="1546"/>
                  </a:lnTo>
                  <a:lnTo>
                    <a:pt x="5402" y="1622"/>
                  </a:lnTo>
                  <a:lnTo>
                    <a:pt x="5341" y="1683"/>
                  </a:lnTo>
                  <a:lnTo>
                    <a:pt x="5265" y="1714"/>
                  </a:lnTo>
                  <a:lnTo>
                    <a:pt x="5158" y="1729"/>
                  </a:lnTo>
                  <a:lnTo>
                    <a:pt x="5035" y="1714"/>
                  </a:lnTo>
                  <a:lnTo>
                    <a:pt x="4943" y="1668"/>
                  </a:lnTo>
                  <a:lnTo>
                    <a:pt x="4882" y="1592"/>
                  </a:lnTo>
                  <a:lnTo>
                    <a:pt x="4867" y="1485"/>
                  </a:lnTo>
                  <a:lnTo>
                    <a:pt x="4546" y="1485"/>
                  </a:lnTo>
                  <a:lnTo>
                    <a:pt x="4561" y="1607"/>
                  </a:lnTo>
                  <a:lnTo>
                    <a:pt x="4622" y="1729"/>
                  </a:lnTo>
                  <a:lnTo>
                    <a:pt x="4714" y="1821"/>
                  </a:lnTo>
                  <a:lnTo>
                    <a:pt x="4836" y="1898"/>
                  </a:lnTo>
                  <a:lnTo>
                    <a:pt x="4989" y="1959"/>
                  </a:lnTo>
                  <a:lnTo>
                    <a:pt x="5158" y="1959"/>
                  </a:lnTo>
                  <a:lnTo>
                    <a:pt x="5387" y="1944"/>
                  </a:lnTo>
                  <a:lnTo>
                    <a:pt x="5571" y="1852"/>
                  </a:lnTo>
                  <a:lnTo>
                    <a:pt x="5632" y="1775"/>
                  </a:lnTo>
                  <a:lnTo>
                    <a:pt x="5724" y="1622"/>
                  </a:lnTo>
                  <a:lnTo>
                    <a:pt x="5724" y="1530"/>
                  </a:lnTo>
                  <a:lnTo>
                    <a:pt x="5709" y="1423"/>
                  </a:lnTo>
                  <a:lnTo>
                    <a:pt x="5678" y="1347"/>
                  </a:lnTo>
                  <a:lnTo>
                    <a:pt x="5617" y="1270"/>
                  </a:lnTo>
                  <a:lnTo>
                    <a:pt x="5510" y="1209"/>
                  </a:lnTo>
                  <a:lnTo>
                    <a:pt x="5387" y="1148"/>
                  </a:lnTo>
                  <a:lnTo>
                    <a:pt x="5219" y="1102"/>
                  </a:lnTo>
                  <a:lnTo>
                    <a:pt x="5051" y="1071"/>
                  </a:lnTo>
                  <a:lnTo>
                    <a:pt x="4974" y="1025"/>
                  </a:lnTo>
                  <a:lnTo>
                    <a:pt x="4913" y="980"/>
                  </a:lnTo>
                  <a:lnTo>
                    <a:pt x="4913" y="918"/>
                  </a:lnTo>
                  <a:lnTo>
                    <a:pt x="4928" y="842"/>
                  </a:lnTo>
                  <a:lnTo>
                    <a:pt x="4974" y="781"/>
                  </a:lnTo>
                  <a:lnTo>
                    <a:pt x="5051" y="735"/>
                  </a:lnTo>
                  <a:lnTo>
                    <a:pt x="5142" y="735"/>
                  </a:lnTo>
                  <a:lnTo>
                    <a:pt x="5249" y="750"/>
                  </a:lnTo>
                  <a:lnTo>
                    <a:pt x="5326" y="796"/>
                  </a:lnTo>
                  <a:lnTo>
                    <a:pt x="5387" y="857"/>
                  </a:lnTo>
                  <a:lnTo>
                    <a:pt x="5402" y="949"/>
                  </a:lnTo>
                  <a:lnTo>
                    <a:pt x="5709" y="949"/>
                  </a:lnTo>
                  <a:lnTo>
                    <a:pt x="5709" y="842"/>
                  </a:lnTo>
                  <a:lnTo>
                    <a:pt x="5632" y="689"/>
                  </a:lnTo>
                  <a:lnTo>
                    <a:pt x="5555" y="628"/>
                  </a:lnTo>
                  <a:lnTo>
                    <a:pt x="5479" y="566"/>
                  </a:lnTo>
                  <a:lnTo>
                    <a:pt x="5265" y="505"/>
                  </a:lnTo>
                  <a:lnTo>
                    <a:pt x="5142" y="490"/>
                  </a:lnTo>
                  <a:close/>
                  <a:moveTo>
                    <a:pt x="6596" y="490"/>
                  </a:moveTo>
                  <a:lnTo>
                    <a:pt x="6412" y="505"/>
                  </a:lnTo>
                  <a:lnTo>
                    <a:pt x="6259" y="582"/>
                  </a:lnTo>
                  <a:lnTo>
                    <a:pt x="6122" y="689"/>
                  </a:lnTo>
                  <a:lnTo>
                    <a:pt x="6030" y="842"/>
                  </a:lnTo>
                  <a:lnTo>
                    <a:pt x="5953" y="1010"/>
                  </a:lnTo>
                  <a:lnTo>
                    <a:pt x="5938" y="1209"/>
                  </a:lnTo>
                  <a:lnTo>
                    <a:pt x="5938" y="1224"/>
                  </a:lnTo>
                  <a:lnTo>
                    <a:pt x="5953" y="1393"/>
                  </a:lnTo>
                  <a:lnTo>
                    <a:pt x="6045" y="1653"/>
                  </a:lnTo>
                  <a:lnTo>
                    <a:pt x="6122" y="1760"/>
                  </a:lnTo>
                  <a:lnTo>
                    <a:pt x="6213" y="1852"/>
                  </a:lnTo>
                  <a:lnTo>
                    <a:pt x="6458" y="1959"/>
                  </a:lnTo>
                  <a:lnTo>
                    <a:pt x="6596" y="1959"/>
                  </a:lnTo>
                  <a:lnTo>
                    <a:pt x="6795" y="1944"/>
                  </a:lnTo>
                  <a:lnTo>
                    <a:pt x="6948" y="1867"/>
                  </a:lnTo>
                  <a:lnTo>
                    <a:pt x="7086" y="1775"/>
                  </a:lnTo>
                  <a:lnTo>
                    <a:pt x="7177" y="1622"/>
                  </a:lnTo>
                  <a:lnTo>
                    <a:pt x="7239" y="1439"/>
                  </a:lnTo>
                  <a:lnTo>
                    <a:pt x="7254" y="1240"/>
                  </a:lnTo>
                  <a:lnTo>
                    <a:pt x="7254" y="1163"/>
                  </a:lnTo>
                  <a:lnTo>
                    <a:pt x="7239" y="1025"/>
                  </a:lnTo>
                  <a:lnTo>
                    <a:pt x="7147" y="781"/>
                  </a:lnTo>
                  <a:lnTo>
                    <a:pt x="7055" y="674"/>
                  </a:lnTo>
                  <a:lnTo>
                    <a:pt x="6963" y="597"/>
                  </a:lnTo>
                  <a:lnTo>
                    <a:pt x="6734" y="505"/>
                  </a:lnTo>
                  <a:lnTo>
                    <a:pt x="6596" y="490"/>
                  </a:lnTo>
                  <a:close/>
                  <a:moveTo>
                    <a:pt x="8340" y="521"/>
                  </a:moveTo>
                  <a:lnTo>
                    <a:pt x="8845" y="1928"/>
                  </a:lnTo>
                  <a:lnTo>
                    <a:pt x="8800" y="2051"/>
                  </a:lnTo>
                  <a:lnTo>
                    <a:pt x="8754" y="2143"/>
                  </a:lnTo>
                  <a:lnTo>
                    <a:pt x="8692" y="2204"/>
                  </a:lnTo>
                  <a:lnTo>
                    <a:pt x="8631" y="2234"/>
                  </a:lnTo>
                  <a:lnTo>
                    <a:pt x="8524" y="2250"/>
                  </a:lnTo>
                  <a:lnTo>
                    <a:pt x="8463" y="2234"/>
                  </a:lnTo>
                  <a:lnTo>
                    <a:pt x="8463" y="2479"/>
                  </a:lnTo>
                  <a:lnTo>
                    <a:pt x="8539" y="2510"/>
                  </a:lnTo>
                  <a:lnTo>
                    <a:pt x="8616" y="2510"/>
                  </a:lnTo>
                  <a:lnTo>
                    <a:pt x="8754" y="2494"/>
                  </a:lnTo>
                  <a:lnTo>
                    <a:pt x="8983" y="2311"/>
                  </a:lnTo>
                  <a:lnTo>
                    <a:pt x="9044" y="2158"/>
                  </a:lnTo>
                  <a:lnTo>
                    <a:pt x="9611" y="521"/>
                  </a:lnTo>
                  <a:lnTo>
                    <a:pt x="9274" y="521"/>
                  </a:lnTo>
                  <a:lnTo>
                    <a:pt x="8983" y="1485"/>
                  </a:lnTo>
                  <a:lnTo>
                    <a:pt x="8692" y="521"/>
                  </a:lnTo>
                  <a:close/>
                </a:path>
              </a:pathLst>
            </a:custGeom>
            <a:solidFill>
              <a:srgbClr val="F7AB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785550" y="2663900"/>
              <a:ext cx="187075" cy="50900"/>
            </a:xfrm>
            <a:custGeom>
              <a:avLst/>
              <a:gdLst/>
              <a:ahLst/>
              <a:cxnLst/>
              <a:rect l="l" t="t" r="r" b="b"/>
              <a:pathLst>
                <a:path w="7483" h="2036" extrusionOk="0">
                  <a:moveTo>
                    <a:pt x="2449" y="827"/>
                  </a:moveTo>
                  <a:lnTo>
                    <a:pt x="2571" y="842"/>
                  </a:lnTo>
                  <a:lnTo>
                    <a:pt x="2663" y="904"/>
                  </a:lnTo>
                  <a:lnTo>
                    <a:pt x="2724" y="1011"/>
                  </a:lnTo>
                  <a:lnTo>
                    <a:pt x="2739" y="1148"/>
                  </a:lnTo>
                  <a:lnTo>
                    <a:pt x="2739" y="1179"/>
                  </a:lnTo>
                  <a:lnTo>
                    <a:pt x="2142" y="1179"/>
                  </a:lnTo>
                  <a:lnTo>
                    <a:pt x="2173" y="1026"/>
                  </a:lnTo>
                  <a:lnTo>
                    <a:pt x="2234" y="919"/>
                  </a:lnTo>
                  <a:lnTo>
                    <a:pt x="2326" y="842"/>
                  </a:lnTo>
                  <a:lnTo>
                    <a:pt x="2449" y="827"/>
                  </a:lnTo>
                  <a:close/>
                  <a:moveTo>
                    <a:pt x="6488" y="1347"/>
                  </a:moveTo>
                  <a:lnTo>
                    <a:pt x="6488" y="1623"/>
                  </a:lnTo>
                  <a:lnTo>
                    <a:pt x="6442" y="1684"/>
                  </a:lnTo>
                  <a:lnTo>
                    <a:pt x="6366" y="1745"/>
                  </a:lnTo>
                  <a:lnTo>
                    <a:pt x="6289" y="1776"/>
                  </a:lnTo>
                  <a:lnTo>
                    <a:pt x="6198" y="1791"/>
                  </a:lnTo>
                  <a:lnTo>
                    <a:pt x="6090" y="1776"/>
                  </a:lnTo>
                  <a:lnTo>
                    <a:pt x="6029" y="1730"/>
                  </a:lnTo>
                  <a:lnTo>
                    <a:pt x="5983" y="1669"/>
                  </a:lnTo>
                  <a:lnTo>
                    <a:pt x="5968" y="1577"/>
                  </a:lnTo>
                  <a:lnTo>
                    <a:pt x="5983" y="1485"/>
                  </a:lnTo>
                  <a:lnTo>
                    <a:pt x="6060" y="1408"/>
                  </a:lnTo>
                  <a:lnTo>
                    <a:pt x="6167" y="1363"/>
                  </a:lnTo>
                  <a:lnTo>
                    <a:pt x="6320" y="1347"/>
                  </a:lnTo>
                  <a:close/>
                  <a:moveTo>
                    <a:pt x="0" y="108"/>
                  </a:moveTo>
                  <a:lnTo>
                    <a:pt x="0" y="2021"/>
                  </a:lnTo>
                  <a:lnTo>
                    <a:pt x="322" y="2021"/>
                  </a:lnTo>
                  <a:lnTo>
                    <a:pt x="322" y="659"/>
                  </a:lnTo>
                  <a:lnTo>
                    <a:pt x="1178" y="2021"/>
                  </a:lnTo>
                  <a:lnTo>
                    <a:pt x="1500" y="2021"/>
                  </a:lnTo>
                  <a:lnTo>
                    <a:pt x="1500" y="108"/>
                  </a:lnTo>
                  <a:lnTo>
                    <a:pt x="1178" y="108"/>
                  </a:lnTo>
                  <a:lnTo>
                    <a:pt x="1178" y="1470"/>
                  </a:lnTo>
                  <a:lnTo>
                    <a:pt x="322" y="108"/>
                  </a:lnTo>
                  <a:close/>
                  <a:moveTo>
                    <a:pt x="5417" y="567"/>
                  </a:moveTo>
                  <a:lnTo>
                    <a:pt x="5325" y="582"/>
                  </a:lnTo>
                  <a:lnTo>
                    <a:pt x="5157" y="674"/>
                  </a:lnTo>
                  <a:lnTo>
                    <a:pt x="5096" y="751"/>
                  </a:lnTo>
                  <a:lnTo>
                    <a:pt x="5096" y="597"/>
                  </a:lnTo>
                  <a:lnTo>
                    <a:pt x="4790" y="597"/>
                  </a:lnTo>
                  <a:lnTo>
                    <a:pt x="4790" y="2021"/>
                  </a:lnTo>
                  <a:lnTo>
                    <a:pt x="5111" y="2021"/>
                  </a:lnTo>
                  <a:lnTo>
                    <a:pt x="5111" y="1041"/>
                  </a:lnTo>
                  <a:lnTo>
                    <a:pt x="5157" y="965"/>
                  </a:lnTo>
                  <a:lnTo>
                    <a:pt x="5295" y="888"/>
                  </a:lnTo>
                  <a:lnTo>
                    <a:pt x="5402" y="873"/>
                  </a:lnTo>
                  <a:lnTo>
                    <a:pt x="5463" y="873"/>
                  </a:lnTo>
                  <a:lnTo>
                    <a:pt x="5540" y="888"/>
                  </a:lnTo>
                  <a:lnTo>
                    <a:pt x="5540" y="597"/>
                  </a:lnTo>
                  <a:lnTo>
                    <a:pt x="5494" y="582"/>
                  </a:lnTo>
                  <a:lnTo>
                    <a:pt x="5417" y="567"/>
                  </a:lnTo>
                  <a:close/>
                  <a:moveTo>
                    <a:pt x="7162" y="1"/>
                  </a:moveTo>
                  <a:lnTo>
                    <a:pt x="7162" y="2021"/>
                  </a:lnTo>
                  <a:lnTo>
                    <a:pt x="7483" y="2021"/>
                  </a:lnTo>
                  <a:lnTo>
                    <a:pt x="7483" y="1"/>
                  </a:lnTo>
                  <a:close/>
                  <a:moveTo>
                    <a:pt x="2449" y="567"/>
                  </a:moveTo>
                  <a:lnTo>
                    <a:pt x="2280" y="582"/>
                  </a:lnTo>
                  <a:lnTo>
                    <a:pt x="2127" y="659"/>
                  </a:lnTo>
                  <a:lnTo>
                    <a:pt x="1989" y="766"/>
                  </a:lnTo>
                  <a:lnTo>
                    <a:pt x="1898" y="919"/>
                  </a:lnTo>
                  <a:lnTo>
                    <a:pt x="1821" y="1102"/>
                  </a:lnTo>
                  <a:lnTo>
                    <a:pt x="1806" y="1301"/>
                  </a:lnTo>
                  <a:lnTo>
                    <a:pt x="1806" y="1347"/>
                  </a:lnTo>
                  <a:lnTo>
                    <a:pt x="1821" y="1500"/>
                  </a:lnTo>
                  <a:lnTo>
                    <a:pt x="1913" y="1745"/>
                  </a:lnTo>
                  <a:lnTo>
                    <a:pt x="2005" y="1852"/>
                  </a:lnTo>
                  <a:lnTo>
                    <a:pt x="2097" y="1929"/>
                  </a:lnTo>
                  <a:lnTo>
                    <a:pt x="2341" y="2036"/>
                  </a:lnTo>
                  <a:lnTo>
                    <a:pt x="2494" y="2036"/>
                  </a:lnTo>
                  <a:lnTo>
                    <a:pt x="2663" y="2021"/>
                  </a:lnTo>
                  <a:lnTo>
                    <a:pt x="2800" y="1975"/>
                  </a:lnTo>
                  <a:lnTo>
                    <a:pt x="2938" y="1883"/>
                  </a:lnTo>
                  <a:lnTo>
                    <a:pt x="3030" y="1776"/>
                  </a:lnTo>
                  <a:lnTo>
                    <a:pt x="2862" y="1607"/>
                  </a:lnTo>
                  <a:lnTo>
                    <a:pt x="2785" y="1684"/>
                  </a:lnTo>
                  <a:lnTo>
                    <a:pt x="2617" y="1776"/>
                  </a:lnTo>
                  <a:lnTo>
                    <a:pt x="2510" y="1791"/>
                  </a:lnTo>
                  <a:lnTo>
                    <a:pt x="2357" y="1776"/>
                  </a:lnTo>
                  <a:lnTo>
                    <a:pt x="2250" y="1684"/>
                  </a:lnTo>
                  <a:lnTo>
                    <a:pt x="2158" y="1577"/>
                  </a:lnTo>
                  <a:lnTo>
                    <a:pt x="2127" y="1408"/>
                  </a:lnTo>
                  <a:lnTo>
                    <a:pt x="3061" y="1408"/>
                  </a:lnTo>
                  <a:lnTo>
                    <a:pt x="3061" y="1271"/>
                  </a:lnTo>
                  <a:lnTo>
                    <a:pt x="3045" y="1118"/>
                  </a:lnTo>
                  <a:lnTo>
                    <a:pt x="2969" y="858"/>
                  </a:lnTo>
                  <a:lnTo>
                    <a:pt x="2892" y="751"/>
                  </a:lnTo>
                  <a:lnTo>
                    <a:pt x="2816" y="674"/>
                  </a:lnTo>
                  <a:lnTo>
                    <a:pt x="2586" y="582"/>
                  </a:lnTo>
                  <a:lnTo>
                    <a:pt x="2449" y="567"/>
                  </a:lnTo>
                  <a:close/>
                  <a:moveTo>
                    <a:pt x="3290" y="597"/>
                  </a:moveTo>
                  <a:lnTo>
                    <a:pt x="3290" y="1516"/>
                  </a:lnTo>
                  <a:lnTo>
                    <a:pt x="3305" y="1638"/>
                  </a:lnTo>
                  <a:lnTo>
                    <a:pt x="3367" y="1837"/>
                  </a:lnTo>
                  <a:lnTo>
                    <a:pt x="3413" y="1898"/>
                  </a:lnTo>
                  <a:lnTo>
                    <a:pt x="3474" y="1959"/>
                  </a:lnTo>
                  <a:lnTo>
                    <a:pt x="3657" y="2036"/>
                  </a:lnTo>
                  <a:lnTo>
                    <a:pt x="3887" y="2036"/>
                  </a:lnTo>
                  <a:lnTo>
                    <a:pt x="4086" y="1944"/>
                  </a:lnTo>
                  <a:lnTo>
                    <a:pt x="4162" y="1868"/>
                  </a:lnTo>
                  <a:lnTo>
                    <a:pt x="4162" y="2021"/>
                  </a:lnTo>
                  <a:lnTo>
                    <a:pt x="4468" y="2021"/>
                  </a:lnTo>
                  <a:lnTo>
                    <a:pt x="4468" y="597"/>
                  </a:lnTo>
                  <a:lnTo>
                    <a:pt x="4147" y="597"/>
                  </a:lnTo>
                  <a:lnTo>
                    <a:pt x="4147" y="1607"/>
                  </a:lnTo>
                  <a:lnTo>
                    <a:pt x="4101" y="1684"/>
                  </a:lnTo>
                  <a:lnTo>
                    <a:pt x="3948" y="1776"/>
                  </a:lnTo>
                  <a:lnTo>
                    <a:pt x="3734" y="1776"/>
                  </a:lnTo>
                  <a:lnTo>
                    <a:pt x="3627" y="1638"/>
                  </a:lnTo>
                  <a:lnTo>
                    <a:pt x="3611" y="1516"/>
                  </a:lnTo>
                  <a:lnTo>
                    <a:pt x="3611" y="597"/>
                  </a:lnTo>
                  <a:close/>
                  <a:moveTo>
                    <a:pt x="6259" y="567"/>
                  </a:moveTo>
                  <a:lnTo>
                    <a:pt x="6106" y="582"/>
                  </a:lnTo>
                  <a:lnTo>
                    <a:pt x="5968" y="628"/>
                  </a:lnTo>
                  <a:lnTo>
                    <a:pt x="5846" y="689"/>
                  </a:lnTo>
                  <a:lnTo>
                    <a:pt x="5754" y="796"/>
                  </a:lnTo>
                  <a:lnTo>
                    <a:pt x="5693" y="888"/>
                  </a:lnTo>
                  <a:lnTo>
                    <a:pt x="5677" y="1011"/>
                  </a:lnTo>
                  <a:lnTo>
                    <a:pt x="5999" y="1011"/>
                  </a:lnTo>
                  <a:lnTo>
                    <a:pt x="6014" y="934"/>
                  </a:lnTo>
                  <a:lnTo>
                    <a:pt x="6060" y="873"/>
                  </a:lnTo>
                  <a:lnTo>
                    <a:pt x="6136" y="827"/>
                  </a:lnTo>
                  <a:lnTo>
                    <a:pt x="6243" y="812"/>
                  </a:lnTo>
                  <a:lnTo>
                    <a:pt x="6366" y="827"/>
                  </a:lnTo>
                  <a:lnTo>
                    <a:pt x="6427" y="888"/>
                  </a:lnTo>
                  <a:lnTo>
                    <a:pt x="6488" y="949"/>
                  </a:lnTo>
                  <a:lnTo>
                    <a:pt x="6488" y="1057"/>
                  </a:lnTo>
                  <a:lnTo>
                    <a:pt x="6488" y="1148"/>
                  </a:lnTo>
                  <a:lnTo>
                    <a:pt x="6152" y="1148"/>
                  </a:lnTo>
                  <a:lnTo>
                    <a:pt x="5907" y="1210"/>
                  </a:lnTo>
                  <a:lnTo>
                    <a:pt x="5815" y="1271"/>
                  </a:lnTo>
                  <a:lnTo>
                    <a:pt x="5738" y="1332"/>
                  </a:lnTo>
                  <a:lnTo>
                    <a:pt x="5662" y="1516"/>
                  </a:lnTo>
                  <a:lnTo>
                    <a:pt x="5647" y="1623"/>
                  </a:lnTo>
                  <a:lnTo>
                    <a:pt x="5662" y="1699"/>
                  </a:lnTo>
                  <a:lnTo>
                    <a:pt x="5723" y="1852"/>
                  </a:lnTo>
                  <a:lnTo>
                    <a:pt x="5784" y="1913"/>
                  </a:lnTo>
                  <a:lnTo>
                    <a:pt x="5937" y="2021"/>
                  </a:lnTo>
                  <a:lnTo>
                    <a:pt x="6136" y="2036"/>
                  </a:lnTo>
                  <a:lnTo>
                    <a:pt x="6243" y="2036"/>
                  </a:lnTo>
                  <a:lnTo>
                    <a:pt x="6427" y="1959"/>
                  </a:lnTo>
                  <a:lnTo>
                    <a:pt x="6504" y="1883"/>
                  </a:lnTo>
                  <a:lnTo>
                    <a:pt x="6519" y="1959"/>
                  </a:lnTo>
                  <a:lnTo>
                    <a:pt x="6534" y="2021"/>
                  </a:lnTo>
                  <a:lnTo>
                    <a:pt x="6871" y="2021"/>
                  </a:lnTo>
                  <a:lnTo>
                    <a:pt x="6871" y="1990"/>
                  </a:lnTo>
                  <a:lnTo>
                    <a:pt x="6825" y="1868"/>
                  </a:lnTo>
                  <a:lnTo>
                    <a:pt x="6810" y="1684"/>
                  </a:lnTo>
                  <a:lnTo>
                    <a:pt x="6810" y="1041"/>
                  </a:lnTo>
                  <a:lnTo>
                    <a:pt x="6810" y="934"/>
                  </a:lnTo>
                  <a:lnTo>
                    <a:pt x="6733" y="766"/>
                  </a:lnTo>
                  <a:lnTo>
                    <a:pt x="6657" y="705"/>
                  </a:lnTo>
                  <a:lnTo>
                    <a:pt x="6580" y="643"/>
                  </a:lnTo>
                  <a:lnTo>
                    <a:pt x="6381" y="582"/>
                  </a:lnTo>
                  <a:lnTo>
                    <a:pt x="6259" y="567"/>
                  </a:lnTo>
                  <a:close/>
                </a:path>
              </a:pathLst>
            </a:custGeom>
            <a:solidFill>
              <a:srgbClr val="F7AB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875450" y="3932425"/>
              <a:ext cx="227250" cy="68900"/>
            </a:xfrm>
            <a:custGeom>
              <a:avLst/>
              <a:gdLst/>
              <a:ahLst/>
              <a:cxnLst/>
              <a:rect l="l" t="t" r="r" b="b"/>
              <a:pathLst>
                <a:path w="9090" h="2756" extrusionOk="0">
                  <a:moveTo>
                    <a:pt x="2158" y="873"/>
                  </a:moveTo>
                  <a:lnTo>
                    <a:pt x="2280" y="888"/>
                  </a:lnTo>
                  <a:lnTo>
                    <a:pt x="2372" y="965"/>
                  </a:lnTo>
                  <a:lnTo>
                    <a:pt x="2448" y="1072"/>
                  </a:lnTo>
                  <a:lnTo>
                    <a:pt x="2464" y="1225"/>
                  </a:lnTo>
                  <a:lnTo>
                    <a:pt x="2464" y="1256"/>
                  </a:lnTo>
                  <a:lnTo>
                    <a:pt x="1821" y="1256"/>
                  </a:lnTo>
                  <a:lnTo>
                    <a:pt x="1852" y="1087"/>
                  </a:lnTo>
                  <a:lnTo>
                    <a:pt x="1928" y="980"/>
                  </a:lnTo>
                  <a:lnTo>
                    <a:pt x="2020" y="904"/>
                  </a:lnTo>
                  <a:lnTo>
                    <a:pt x="2158" y="873"/>
                  </a:lnTo>
                  <a:close/>
                  <a:moveTo>
                    <a:pt x="5325" y="873"/>
                  </a:moveTo>
                  <a:lnTo>
                    <a:pt x="5448" y="888"/>
                  </a:lnTo>
                  <a:lnTo>
                    <a:pt x="5540" y="965"/>
                  </a:lnTo>
                  <a:lnTo>
                    <a:pt x="5616" y="1072"/>
                  </a:lnTo>
                  <a:lnTo>
                    <a:pt x="5631" y="1225"/>
                  </a:lnTo>
                  <a:lnTo>
                    <a:pt x="5631" y="1256"/>
                  </a:lnTo>
                  <a:lnTo>
                    <a:pt x="4989" y="1256"/>
                  </a:lnTo>
                  <a:lnTo>
                    <a:pt x="5019" y="1087"/>
                  </a:lnTo>
                  <a:lnTo>
                    <a:pt x="5096" y="980"/>
                  </a:lnTo>
                  <a:lnTo>
                    <a:pt x="5188" y="904"/>
                  </a:lnTo>
                  <a:lnTo>
                    <a:pt x="5325" y="873"/>
                  </a:lnTo>
                  <a:close/>
                  <a:moveTo>
                    <a:pt x="3795" y="888"/>
                  </a:moveTo>
                  <a:lnTo>
                    <a:pt x="3948" y="980"/>
                  </a:lnTo>
                  <a:lnTo>
                    <a:pt x="4009" y="1057"/>
                  </a:lnTo>
                  <a:lnTo>
                    <a:pt x="4009" y="1730"/>
                  </a:lnTo>
                  <a:lnTo>
                    <a:pt x="3948" y="1807"/>
                  </a:lnTo>
                  <a:lnTo>
                    <a:pt x="3795" y="1898"/>
                  </a:lnTo>
                  <a:lnTo>
                    <a:pt x="3611" y="1898"/>
                  </a:lnTo>
                  <a:lnTo>
                    <a:pt x="3489" y="1837"/>
                  </a:lnTo>
                  <a:lnTo>
                    <a:pt x="3443" y="1776"/>
                  </a:lnTo>
                  <a:lnTo>
                    <a:pt x="3367" y="1623"/>
                  </a:lnTo>
                  <a:lnTo>
                    <a:pt x="3351" y="1409"/>
                  </a:lnTo>
                  <a:lnTo>
                    <a:pt x="3367" y="1179"/>
                  </a:lnTo>
                  <a:lnTo>
                    <a:pt x="3443" y="1026"/>
                  </a:lnTo>
                  <a:lnTo>
                    <a:pt x="3489" y="965"/>
                  </a:lnTo>
                  <a:lnTo>
                    <a:pt x="3611" y="888"/>
                  </a:lnTo>
                  <a:close/>
                  <a:moveTo>
                    <a:pt x="8554" y="888"/>
                  </a:moveTo>
                  <a:lnTo>
                    <a:pt x="8707" y="980"/>
                  </a:lnTo>
                  <a:lnTo>
                    <a:pt x="8753" y="1072"/>
                  </a:lnTo>
                  <a:lnTo>
                    <a:pt x="8753" y="1715"/>
                  </a:lnTo>
                  <a:lnTo>
                    <a:pt x="8707" y="1807"/>
                  </a:lnTo>
                  <a:lnTo>
                    <a:pt x="8554" y="1898"/>
                  </a:lnTo>
                  <a:lnTo>
                    <a:pt x="8370" y="1898"/>
                  </a:lnTo>
                  <a:lnTo>
                    <a:pt x="8248" y="1837"/>
                  </a:lnTo>
                  <a:lnTo>
                    <a:pt x="8202" y="1776"/>
                  </a:lnTo>
                  <a:lnTo>
                    <a:pt x="8126" y="1623"/>
                  </a:lnTo>
                  <a:lnTo>
                    <a:pt x="8110" y="1409"/>
                  </a:lnTo>
                  <a:lnTo>
                    <a:pt x="8126" y="1164"/>
                  </a:lnTo>
                  <a:lnTo>
                    <a:pt x="8202" y="1011"/>
                  </a:lnTo>
                  <a:lnTo>
                    <a:pt x="8248" y="950"/>
                  </a:lnTo>
                  <a:lnTo>
                    <a:pt x="8370" y="888"/>
                  </a:lnTo>
                  <a:close/>
                  <a:moveTo>
                    <a:pt x="0" y="108"/>
                  </a:moveTo>
                  <a:lnTo>
                    <a:pt x="0" y="2159"/>
                  </a:lnTo>
                  <a:lnTo>
                    <a:pt x="1286" y="2159"/>
                  </a:lnTo>
                  <a:lnTo>
                    <a:pt x="1286" y="1868"/>
                  </a:lnTo>
                  <a:lnTo>
                    <a:pt x="352" y="1868"/>
                  </a:lnTo>
                  <a:lnTo>
                    <a:pt x="352" y="108"/>
                  </a:lnTo>
                  <a:close/>
                  <a:moveTo>
                    <a:pt x="6871" y="613"/>
                  </a:moveTo>
                  <a:lnTo>
                    <a:pt x="6641" y="720"/>
                  </a:lnTo>
                  <a:lnTo>
                    <a:pt x="6565" y="812"/>
                  </a:lnTo>
                  <a:lnTo>
                    <a:pt x="6549" y="628"/>
                  </a:lnTo>
                  <a:lnTo>
                    <a:pt x="6228" y="628"/>
                  </a:lnTo>
                  <a:lnTo>
                    <a:pt x="6228" y="2159"/>
                  </a:lnTo>
                  <a:lnTo>
                    <a:pt x="6565" y="2159"/>
                  </a:lnTo>
                  <a:lnTo>
                    <a:pt x="6565" y="1072"/>
                  </a:lnTo>
                  <a:lnTo>
                    <a:pt x="6626" y="980"/>
                  </a:lnTo>
                  <a:lnTo>
                    <a:pt x="6779" y="888"/>
                  </a:lnTo>
                  <a:lnTo>
                    <a:pt x="6871" y="888"/>
                  </a:lnTo>
                  <a:lnTo>
                    <a:pt x="7009" y="904"/>
                  </a:lnTo>
                  <a:lnTo>
                    <a:pt x="7085" y="950"/>
                  </a:lnTo>
                  <a:lnTo>
                    <a:pt x="7131" y="1042"/>
                  </a:lnTo>
                  <a:lnTo>
                    <a:pt x="7146" y="1164"/>
                  </a:lnTo>
                  <a:lnTo>
                    <a:pt x="7146" y="2159"/>
                  </a:lnTo>
                  <a:lnTo>
                    <a:pt x="7483" y="2159"/>
                  </a:lnTo>
                  <a:lnTo>
                    <a:pt x="7483" y="1149"/>
                  </a:lnTo>
                  <a:lnTo>
                    <a:pt x="7483" y="1026"/>
                  </a:lnTo>
                  <a:lnTo>
                    <a:pt x="7422" y="812"/>
                  </a:lnTo>
                  <a:lnTo>
                    <a:pt x="7299" y="674"/>
                  </a:lnTo>
                  <a:lnTo>
                    <a:pt x="7116" y="613"/>
                  </a:lnTo>
                  <a:close/>
                  <a:moveTo>
                    <a:pt x="2158" y="613"/>
                  </a:moveTo>
                  <a:lnTo>
                    <a:pt x="1959" y="628"/>
                  </a:lnTo>
                  <a:lnTo>
                    <a:pt x="1806" y="705"/>
                  </a:lnTo>
                  <a:lnTo>
                    <a:pt x="1653" y="812"/>
                  </a:lnTo>
                  <a:lnTo>
                    <a:pt x="1546" y="980"/>
                  </a:lnTo>
                  <a:lnTo>
                    <a:pt x="1484" y="1164"/>
                  </a:lnTo>
                  <a:lnTo>
                    <a:pt x="1469" y="1393"/>
                  </a:lnTo>
                  <a:lnTo>
                    <a:pt x="1469" y="1439"/>
                  </a:lnTo>
                  <a:lnTo>
                    <a:pt x="1469" y="1592"/>
                  </a:lnTo>
                  <a:lnTo>
                    <a:pt x="1576" y="1868"/>
                  </a:lnTo>
                  <a:lnTo>
                    <a:pt x="1668" y="1975"/>
                  </a:lnTo>
                  <a:lnTo>
                    <a:pt x="1775" y="2067"/>
                  </a:lnTo>
                  <a:lnTo>
                    <a:pt x="2035" y="2174"/>
                  </a:lnTo>
                  <a:lnTo>
                    <a:pt x="2372" y="2174"/>
                  </a:lnTo>
                  <a:lnTo>
                    <a:pt x="2525" y="2097"/>
                  </a:lnTo>
                  <a:lnTo>
                    <a:pt x="2678" y="2021"/>
                  </a:lnTo>
                  <a:lnTo>
                    <a:pt x="2770" y="1898"/>
                  </a:lnTo>
                  <a:lnTo>
                    <a:pt x="2586" y="1715"/>
                  </a:lnTo>
                  <a:lnTo>
                    <a:pt x="2510" y="1807"/>
                  </a:lnTo>
                  <a:lnTo>
                    <a:pt x="2326" y="1898"/>
                  </a:lnTo>
                  <a:lnTo>
                    <a:pt x="2219" y="1914"/>
                  </a:lnTo>
                  <a:lnTo>
                    <a:pt x="2051" y="1883"/>
                  </a:lnTo>
                  <a:lnTo>
                    <a:pt x="1928" y="1791"/>
                  </a:lnTo>
                  <a:lnTo>
                    <a:pt x="1836" y="1669"/>
                  </a:lnTo>
                  <a:lnTo>
                    <a:pt x="1806" y="1501"/>
                  </a:lnTo>
                  <a:lnTo>
                    <a:pt x="2800" y="1501"/>
                  </a:lnTo>
                  <a:lnTo>
                    <a:pt x="2800" y="1363"/>
                  </a:lnTo>
                  <a:lnTo>
                    <a:pt x="2800" y="1195"/>
                  </a:lnTo>
                  <a:lnTo>
                    <a:pt x="2709" y="904"/>
                  </a:lnTo>
                  <a:lnTo>
                    <a:pt x="2632" y="812"/>
                  </a:lnTo>
                  <a:lnTo>
                    <a:pt x="2540" y="720"/>
                  </a:lnTo>
                  <a:lnTo>
                    <a:pt x="2295" y="613"/>
                  </a:lnTo>
                  <a:close/>
                  <a:moveTo>
                    <a:pt x="5325" y="613"/>
                  </a:moveTo>
                  <a:lnTo>
                    <a:pt x="5126" y="628"/>
                  </a:lnTo>
                  <a:lnTo>
                    <a:pt x="4973" y="705"/>
                  </a:lnTo>
                  <a:lnTo>
                    <a:pt x="4820" y="812"/>
                  </a:lnTo>
                  <a:lnTo>
                    <a:pt x="4728" y="980"/>
                  </a:lnTo>
                  <a:lnTo>
                    <a:pt x="4652" y="1164"/>
                  </a:lnTo>
                  <a:lnTo>
                    <a:pt x="4637" y="1393"/>
                  </a:lnTo>
                  <a:lnTo>
                    <a:pt x="4637" y="1439"/>
                  </a:lnTo>
                  <a:lnTo>
                    <a:pt x="4637" y="1592"/>
                  </a:lnTo>
                  <a:lnTo>
                    <a:pt x="4744" y="1868"/>
                  </a:lnTo>
                  <a:lnTo>
                    <a:pt x="4836" y="1975"/>
                  </a:lnTo>
                  <a:lnTo>
                    <a:pt x="4943" y="2067"/>
                  </a:lnTo>
                  <a:lnTo>
                    <a:pt x="5203" y="2174"/>
                  </a:lnTo>
                  <a:lnTo>
                    <a:pt x="5540" y="2174"/>
                  </a:lnTo>
                  <a:lnTo>
                    <a:pt x="5708" y="2097"/>
                  </a:lnTo>
                  <a:lnTo>
                    <a:pt x="5846" y="2021"/>
                  </a:lnTo>
                  <a:lnTo>
                    <a:pt x="5953" y="1898"/>
                  </a:lnTo>
                  <a:lnTo>
                    <a:pt x="5769" y="1715"/>
                  </a:lnTo>
                  <a:lnTo>
                    <a:pt x="5677" y="1807"/>
                  </a:lnTo>
                  <a:lnTo>
                    <a:pt x="5494" y="1898"/>
                  </a:lnTo>
                  <a:lnTo>
                    <a:pt x="5386" y="1914"/>
                  </a:lnTo>
                  <a:lnTo>
                    <a:pt x="5218" y="1883"/>
                  </a:lnTo>
                  <a:lnTo>
                    <a:pt x="5096" y="1791"/>
                  </a:lnTo>
                  <a:lnTo>
                    <a:pt x="5004" y="1669"/>
                  </a:lnTo>
                  <a:lnTo>
                    <a:pt x="4973" y="1501"/>
                  </a:lnTo>
                  <a:lnTo>
                    <a:pt x="5968" y="1501"/>
                  </a:lnTo>
                  <a:lnTo>
                    <a:pt x="5968" y="1363"/>
                  </a:lnTo>
                  <a:lnTo>
                    <a:pt x="5968" y="1195"/>
                  </a:lnTo>
                  <a:lnTo>
                    <a:pt x="5876" y="904"/>
                  </a:lnTo>
                  <a:lnTo>
                    <a:pt x="5800" y="812"/>
                  </a:lnTo>
                  <a:lnTo>
                    <a:pt x="5708" y="720"/>
                  </a:lnTo>
                  <a:lnTo>
                    <a:pt x="5478" y="613"/>
                  </a:lnTo>
                  <a:close/>
                  <a:moveTo>
                    <a:pt x="8753" y="1"/>
                  </a:moveTo>
                  <a:lnTo>
                    <a:pt x="8753" y="781"/>
                  </a:lnTo>
                  <a:lnTo>
                    <a:pt x="8676" y="705"/>
                  </a:lnTo>
                  <a:lnTo>
                    <a:pt x="8477" y="613"/>
                  </a:lnTo>
                  <a:lnTo>
                    <a:pt x="8233" y="613"/>
                  </a:lnTo>
                  <a:lnTo>
                    <a:pt x="8018" y="720"/>
                  </a:lnTo>
                  <a:lnTo>
                    <a:pt x="7927" y="827"/>
                  </a:lnTo>
                  <a:lnTo>
                    <a:pt x="7850" y="934"/>
                  </a:lnTo>
                  <a:lnTo>
                    <a:pt x="7774" y="1210"/>
                  </a:lnTo>
                  <a:lnTo>
                    <a:pt x="7774" y="1378"/>
                  </a:lnTo>
                  <a:lnTo>
                    <a:pt x="7774" y="1562"/>
                  </a:lnTo>
                  <a:lnTo>
                    <a:pt x="7850" y="1853"/>
                  </a:lnTo>
                  <a:lnTo>
                    <a:pt x="7927" y="1960"/>
                  </a:lnTo>
                  <a:lnTo>
                    <a:pt x="8018" y="2067"/>
                  </a:lnTo>
                  <a:lnTo>
                    <a:pt x="8233" y="2174"/>
                  </a:lnTo>
                  <a:lnTo>
                    <a:pt x="8493" y="2174"/>
                  </a:lnTo>
                  <a:lnTo>
                    <a:pt x="8692" y="2082"/>
                  </a:lnTo>
                  <a:lnTo>
                    <a:pt x="8768" y="1990"/>
                  </a:lnTo>
                  <a:lnTo>
                    <a:pt x="8784" y="2159"/>
                  </a:lnTo>
                  <a:lnTo>
                    <a:pt x="9090" y="2159"/>
                  </a:lnTo>
                  <a:lnTo>
                    <a:pt x="9090" y="1"/>
                  </a:lnTo>
                  <a:close/>
                  <a:moveTo>
                    <a:pt x="3474" y="613"/>
                  </a:moveTo>
                  <a:lnTo>
                    <a:pt x="3260" y="720"/>
                  </a:lnTo>
                  <a:lnTo>
                    <a:pt x="3168" y="812"/>
                  </a:lnTo>
                  <a:lnTo>
                    <a:pt x="3091" y="934"/>
                  </a:lnTo>
                  <a:lnTo>
                    <a:pt x="3015" y="1210"/>
                  </a:lnTo>
                  <a:lnTo>
                    <a:pt x="2999" y="1378"/>
                  </a:lnTo>
                  <a:lnTo>
                    <a:pt x="3015" y="1562"/>
                  </a:lnTo>
                  <a:lnTo>
                    <a:pt x="3091" y="1853"/>
                  </a:lnTo>
                  <a:lnTo>
                    <a:pt x="3168" y="1975"/>
                  </a:lnTo>
                  <a:lnTo>
                    <a:pt x="3260" y="2067"/>
                  </a:lnTo>
                  <a:lnTo>
                    <a:pt x="3474" y="2174"/>
                  </a:lnTo>
                  <a:lnTo>
                    <a:pt x="3734" y="2174"/>
                  </a:lnTo>
                  <a:lnTo>
                    <a:pt x="3917" y="2097"/>
                  </a:lnTo>
                  <a:lnTo>
                    <a:pt x="4009" y="2021"/>
                  </a:lnTo>
                  <a:lnTo>
                    <a:pt x="4009" y="2113"/>
                  </a:lnTo>
                  <a:lnTo>
                    <a:pt x="3979" y="2281"/>
                  </a:lnTo>
                  <a:lnTo>
                    <a:pt x="3902" y="2388"/>
                  </a:lnTo>
                  <a:lnTo>
                    <a:pt x="3795" y="2465"/>
                  </a:lnTo>
                  <a:lnTo>
                    <a:pt x="3642" y="2480"/>
                  </a:lnTo>
                  <a:lnTo>
                    <a:pt x="3520" y="2465"/>
                  </a:lnTo>
                  <a:lnTo>
                    <a:pt x="3336" y="2373"/>
                  </a:lnTo>
                  <a:lnTo>
                    <a:pt x="3244" y="2296"/>
                  </a:lnTo>
                  <a:lnTo>
                    <a:pt x="3091" y="2495"/>
                  </a:lnTo>
                  <a:lnTo>
                    <a:pt x="3183" y="2602"/>
                  </a:lnTo>
                  <a:lnTo>
                    <a:pt x="3336" y="2679"/>
                  </a:lnTo>
                  <a:lnTo>
                    <a:pt x="3489" y="2740"/>
                  </a:lnTo>
                  <a:lnTo>
                    <a:pt x="3657" y="2755"/>
                  </a:lnTo>
                  <a:lnTo>
                    <a:pt x="3810" y="2740"/>
                  </a:lnTo>
                  <a:lnTo>
                    <a:pt x="4055" y="2648"/>
                  </a:lnTo>
                  <a:lnTo>
                    <a:pt x="4162" y="2572"/>
                  </a:lnTo>
                  <a:lnTo>
                    <a:pt x="4239" y="2480"/>
                  </a:lnTo>
                  <a:lnTo>
                    <a:pt x="4331" y="2250"/>
                  </a:lnTo>
                  <a:lnTo>
                    <a:pt x="4346" y="2097"/>
                  </a:lnTo>
                  <a:lnTo>
                    <a:pt x="4346" y="628"/>
                  </a:lnTo>
                  <a:lnTo>
                    <a:pt x="4040" y="628"/>
                  </a:lnTo>
                  <a:lnTo>
                    <a:pt x="4025" y="781"/>
                  </a:lnTo>
                  <a:lnTo>
                    <a:pt x="3948" y="705"/>
                  </a:lnTo>
                  <a:lnTo>
                    <a:pt x="3734" y="613"/>
                  </a:ln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786700" y="4252625"/>
              <a:ext cx="418150" cy="68500"/>
            </a:xfrm>
            <a:custGeom>
              <a:avLst/>
              <a:gdLst/>
              <a:ahLst/>
              <a:cxnLst/>
              <a:rect l="l" t="t" r="r" b="b"/>
              <a:pathLst>
                <a:path w="16726" h="2740" extrusionOk="0">
                  <a:moveTo>
                    <a:pt x="2831" y="62"/>
                  </a:moveTo>
                  <a:lnTo>
                    <a:pt x="2739" y="77"/>
                  </a:lnTo>
                  <a:lnTo>
                    <a:pt x="2678" y="123"/>
                  </a:lnTo>
                  <a:lnTo>
                    <a:pt x="2647" y="169"/>
                  </a:lnTo>
                  <a:lnTo>
                    <a:pt x="2632" y="246"/>
                  </a:lnTo>
                  <a:lnTo>
                    <a:pt x="2647" y="322"/>
                  </a:lnTo>
                  <a:lnTo>
                    <a:pt x="2678" y="383"/>
                  </a:lnTo>
                  <a:lnTo>
                    <a:pt x="2739" y="414"/>
                  </a:lnTo>
                  <a:lnTo>
                    <a:pt x="2831" y="429"/>
                  </a:lnTo>
                  <a:lnTo>
                    <a:pt x="2907" y="414"/>
                  </a:lnTo>
                  <a:lnTo>
                    <a:pt x="2969" y="383"/>
                  </a:lnTo>
                  <a:lnTo>
                    <a:pt x="3015" y="322"/>
                  </a:lnTo>
                  <a:lnTo>
                    <a:pt x="3015" y="246"/>
                  </a:lnTo>
                  <a:lnTo>
                    <a:pt x="3015" y="169"/>
                  </a:lnTo>
                  <a:lnTo>
                    <a:pt x="2969" y="123"/>
                  </a:lnTo>
                  <a:lnTo>
                    <a:pt x="2907" y="77"/>
                  </a:lnTo>
                  <a:lnTo>
                    <a:pt x="2831" y="62"/>
                  </a:lnTo>
                  <a:close/>
                  <a:moveTo>
                    <a:pt x="6106" y="62"/>
                  </a:moveTo>
                  <a:lnTo>
                    <a:pt x="6029" y="77"/>
                  </a:lnTo>
                  <a:lnTo>
                    <a:pt x="5968" y="123"/>
                  </a:lnTo>
                  <a:lnTo>
                    <a:pt x="5922" y="169"/>
                  </a:lnTo>
                  <a:lnTo>
                    <a:pt x="5922" y="246"/>
                  </a:lnTo>
                  <a:lnTo>
                    <a:pt x="5922" y="322"/>
                  </a:lnTo>
                  <a:lnTo>
                    <a:pt x="5968" y="383"/>
                  </a:lnTo>
                  <a:lnTo>
                    <a:pt x="6029" y="414"/>
                  </a:lnTo>
                  <a:lnTo>
                    <a:pt x="6106" y="429"/>
                  </a:lnTo>
                  <a:lnTo>
                    <a:pt x="6197" y="414"/>
                  </a:lnTo>
                  <a:lnTo>
                    <a:pt x="6259" y="383"/>
                  </a:lnTo>
                  <a:lnTo>
                    <a:pt x="6289" y="322"/>
                  </a:lnTo>
                  <a:lnTo>
                    <a:pt x="6305" y="246"/>
                  </a:lnTo>
                  <a:lnTo>
                    <a:pt x="6289" y="169"/>
                  </a:lnTo>
                  <a:lnTo>
                    <a:pt x="6259" y="123"/>
                  </a:lnTo>
                  <a:lnTo>
                    <a:pt x="6197" y="77"/>
                  </a:lnTo>
                  <a:lnTo>
                    <a:pt x="6106" y="62"/>
                  </a:lnTo>
                  <a:close/>
                  <a:moveTo>
                    <a:pt x="16067" y="888"/>
                  </a:moveTo>
                  <a:lnTo>
                    <a:pt x="16205" y="904"/>
                  </a:lnTo>
                  <a:lnTo>
                    <a:pt x="16297" y="980"/>
                  </a:lnTo>
                  <a:lnTo>
                    <a:pt x="16358" y="1072"/>
                  </a:lnTo>
                  <a:lnTo>
                    <a:pt x="16389" y="1240"/>
                  </a:lnTo>
                  <a:lnTo>
                    <a:pt x="16389" y="1255"/>
                  </a:lnTo>
                  <a:lnTo>
                    <a:pt x="15731" y="1255"/>
                  </a:lnTo>
                  <a:lnTo>
                    <a:pt x="15776" y="1102"/>
                  </a:lnTo>
                  <a:lnTo>
                    <a:pt x="15853" y="980"/>
                  </a:lnTo>
                  <a:lnTo>
                    <a:pt x="15945" y="904"/>
                  </a:lnTo>
                  <a:lnTo>
                    <a:pt x="16067" y="888"/>
                  </a:lnTo>
                  <a:close/>
                  <a:moveTo>
                    <a:pt x="12915" y="888"/>
                  </a:moveTo>
                  <a:lnTo>
                    <a:pt x="13053" y="965"/>
                  </a:lnTo>
                  <a:lnTo>
                    <a:pt x="13099" y="1026"/>
                  </a:lnTo>
                  <a:lnTo>
                    <a:pt x="13190" y="1179"/>
                  </a:lnTo>
                  <a:lnTo>
                    <a:pt x="13206" y="1393"/>
                  </a:lnTo>
                  <a:lnTo>
                    <a:pt x="13190" y="1623"/>
                  </a:lnTo>
                  <a:lnTo>
                    <a:pt x="13114" y="1776"/>
                  </a:lnTo>
                  <a:lnTo>
                    <a:pt x="13053" y="1837"/>
                  </a:lnTo>
                  <a:lnTo>
                    <a:pt x="12915" y="1913"/>
                  </a:lnTo>
                  <a:lnTo>
                    <a:pt x="12762" y="1913"/>
                  </a:lnTo>
                  <a:lnTo>
                    <a:pt x="12624" y="1837"/>
                  </a:lnTo>
                  <a:lnTo>
                    <a:pt x="12563" y="1776"/>
                  </a:lnTo>
                  <a:lnTo>
                    <a:pt x="12487" y="1638"/>
                  </a:lnTo>
                  <a:lnTo>
                    <a:pt x="12471" y="1408"/>
                  </a:lnTo>
                  <a:lnTo>
                    <a:pt x="12487" y="1179"/>
                  </a:lnTo>
                  <a:lnTo>
                    <a:pt x="12578" y="1026"/>
                  </a:lnTo>
                  <a:lnTo>
                    <a:pt x="12624" y="965"/>
                  </a:lnTo>
                  <a:lnTo>
                    <a:pt x="12762" y="888"/>
                  </a:lnTo>
                  <a:close/>
                  <a:moveTo>
                    <a:pt x="14476" y="888"/>
                  </a:moveTo>
                  <a:lnTo>
                    <a:pt x="14552" y="904"/>
                  </a:lnTo>
                  <a:lnTo>
                    <a:pt x="14675" y="965"/>
                  </a:lnTo>
                  <a:lnTo>
                    <a:pt x="14721" y="1026"/>
                  </a:lnTo>
                  <a:lnTo>
                    <a:pt x="14797" y="1179"/>
                  </a:lnTo>
                  <a:lnTo>
                    <a:pt x="14812" y="1393"/>
                  </a:lnTo>
                  <a:lnTo>
                    <a:pt x="14797" y="1623"/>
                  </a:lnTo>
                  <a:lnTo>
                    <a:pt x="14721" y="1791"/>
                  </a:lnTo>
                  <a:lnTo>
                    <a:pt x="14675" y="1837"/>
                  </a:lnTo>
                  <a:lnTo>
                    <a:pt x="14552" y="1913"/>
                  </a:lnTo>
                  <a:lnTo>
                    <a:pt x="14369" y="1913"/>
                  </a:lnTo>
                  <a:lnTo>
                    <a:pt x="14216" y="1822"/>
                  </a:lnTo>
                  <a:lnTo>
                    <a:pt x="14170" y="1745"/>
                  </a:lnTo>
                  <a:lnTo>
                    <a:pt x="14170" y="1072"/>
                  </a:lnTo>
                  <a:lnTo>
                    <a:pt x="14216" y="980"/>
                  </a:lnTo>
                  <a:lnTo>
                    <a:pt x="14369" y="904"/>
                  </a:lnTo>
                  <a:lnTo>
                    <a:pt x="14476" y="888"/>
                  </a:lnTo>
                  <a:close/>
                  <a:moveTo>
                    <a:pt x="0" y="123"/>
                  </a:moveTo>
                  <a:lnTo>
                    <a:pt x="474" y="2158"/>
                  </a:lnTo>
                  <a:lnTo>
                    <a:pt x="811" y="2158"/>
                  </a:lnTo>
                  <a:lnTo>
                    <a:pt x="1209" y="674"/>
                  </a:lnTo>
                  <a:lnTo>
                    <a:pt x="1592" y="2158"/>
                  </a:lnTo>
                  <a:lnTo>
                    <a:pt x="1943" y="2158"/>
                  </a:lnTo>
                  <a:lnTo>
                    <a:pt x="2403" y="123"/>
                  </a:lnTo>
                  <a:lnTo>
                    <a:pt x="2051" y="123"/>
                  </a:lnTo>
                  <a:lnTo>
                    <a:pt x="1745" y="1653"/>
                  </a:lnTo>
                  <a:lnTo>
                    <a:pt x="1362" y="123"/>
                  </a:lnTo>
                  <a:lnTo>
                    <a:pt x="1056" y="123"/>
                  </a:lnTo>
                  <a:lnTo>
                    <a:pt x="673" y="1653"/>
                  </a:lnTo>
                  <a:lnTo>
                    <a:pt x="352" y="123"/>
                  </a:lnTo>
                  <a:close/>
                  <a:moveTo>
                    <a:pt x="2663" y="643"/>
                  </a:moveTo>
                  <a:lnTo>
                    <a:pt x="2663" y="2158"/>
                  </a:lnTo>
                  <a:lnTo>
                    <a:pt x="2999" y="2158"/>
                  </a:lnTo>
                  <a:lnTo>
                    <a:pt x="2999" y="643"/>
                  </a:lnTo>
                  <a:close/>
                  <a:moveTo>
                    <a:pt x="4315" y="1"/>
                  </a:moveTo>
                  <a:lnTo>
                    <a:pt x="4315" y="2158"/>
                  </a:lnTo>
                  <a:lnTo>
                    <a:pt x="4652" y="2158"/>
                  </a:lnTo>
                  <a:lnTo>
                    <a:pt x="4652" y="1072"/>
                  </a:lnTo>
                  <a:lnTo>
                    <a:pt x="4713" y="995"/>
                  </a:lnTo>
                  <a:lnTo>
                    <a:pt x="4866" y="904"/>
                  </a:lnTo>
                  <a:lnTo>
                    <a:pt x="4958" y="888"/>
                  </a:lnTo>
                  <a:lnTo>
                    <a:pt x="5080" y="904"/>
                  </a:lnTo>
                  <a:lnTo>
                    <a:pt x="5157" y="965"/>
                  </a:lnTo>
                  <a:lnTo>
                    <a:pt x="5218" y="1041"/>
                  </a:lnTo>
                  <a:lnTo>
                    <a:pt x="5233" y="1179"/>
                  </a:lnTo>
                  <a:lnTo>
                    <a:pt x="5233" y="2158"/>
                  </a:lnTo>
                  <a:lnTo>
                    <a:pt x="5570" y="2158"/>
                  </a:lnTo>
                  <a:lnTo>
                    <a:pt x="5570" y="1164"/>
                  </a:lnTo>
                  <a:lnTo>
                    <a:pt x="5570" y="1041"/>
                  </a:lnTo>
                  <a:lnTo>
                    <a:pt x="5509" y="827"/>
                  </a:lnTo>
                  <a:lnTo>
                    <a:pt x="5386" y="689"/>
                  </a:lnTo>
                  <a:lnTo>
                    <a:pt x="5203" y="613"/>
                  </a:lnTo>
                  <a:lnTo>
                    <a:pt x="5080" y="613"/>
                  </a:lnTo>
                  <a:lnTo>
                    <a:pt x="4958" y="628"/>
                  </a:lnTo>
                  <a:lnTo>
                    <a:pt x="4744" y="720"/>
                  </a:lnTo>
                  <a:lnTo>
                    <a:pt x="4652" y="812"/>
                  </a:lnTo>
                  <a:lnTo>
                    <a:pt x="4652" y="1"/>
                  </a:lnTo>
                  <a:close/>
                  <a:moveTo>
                    <a:pt x="5937" y="643"/>
                  </a:moveTo>
                  <a:lnTo>
                    <a:pt x="5937" y="2158"/>
                  </a:lnTo>
                  <a:lnTo>
                    <a:pt x="6274" y="2158"/>
                  </a:lnTo>
                  <a:lnTo>
                    <a:pt x="6274" y="643"/>
                  </a:lnTo>
                  <a:close/>
                  <a:moveTo>
                    <a:pt x="7422" y="613"/>
                  </a:moveTo>
                  <a:lnTo>
                    <a:pt x="7284" y="628"/>
                  </a:lnTo>
                  <a:lnTo>
                    <a:pt x="7070" y="720"/>
                  </a:lnTo>
                  <a:lnTo>
                    <a:pt x="6978" y="812"/>
                  </a:lnTo>
                  <a:lnTo>
                    <a:pt x="6963" y="643"/>
                  </a:lnTo>
                  <a:lnTo>
                    <a:pt x="6641" y="643"/>
                  </a:lnTo>
                  <a:lnTo>
                    <a:pt x="6641" y="2158"/>
                  </a:lnTo>
                  <a:lnTo>
                    <a:pt x="6993" y="2158"/>
                  </a:lnTo>
                  <a:lnTo>
                    <a:pt x="6993" y="1087"/>
                  </a:lnTo>
                  <a:lnTo>
                    <a:pt x="7039" y="995"/>
                  </a:lnTo>
                  <a:lnTo>
                    <a:pt x="7192" y="904"/>
                  </a:lnTo>
                  <a:lnTo>
                    <a:pt x="7299" y="888"/>
                  </a:lnTo>
                  <a:lnTo>
                    <a:pt x="7422" y="904"/>
                  </a:lnTo>
                  <a:lnTo>
                    <a:pt x="7498" y="965"/>
                  </a:lnTo>
                  <a:lnTo>
                    <a:pt x="7544" y="1041"/>
                  </a:lnTo>
                  <a:lnTo>
                    <a:pt x="7559" y="1179"/>
                  </a:lnTo>
                  <a:lnTo>
                    <a:pt x="7559" y="2158"/>
                  </a:lnTo>
                  <a:lnTo>
                    <a:pt x="7896" y="2158"/>
                  </a:lnTo>
                  <a:lnTo>
                    <a:pt x="7896" y="1164"/>
                  </a:lnTo>
                  <a:lnTo>
                    <a:pt x="7896" y="1026"/>
                  </a:lnTo>
                  <a:lnTo>
                    <a:pt x="7835" y="827"/>
                  </a:lnTo>
                  <a:lnTo>
                    <a:pt x="7712" y="689"/>
                  </a:lnTo>
                  <a:lnTo>
                    <a:pt x="7529" y="613"/>
                  </a:lnTo>
                  <a:close/>
                  <a:moveTo>
                    <a:pt x="3458" y="276"/>
                  </a:moveTo>
                  <a:lnTo>
                    <a:pt x="3458" y="643"/>
                  </a:lnTo>
                  <a:lnTo>
                    <a:pt x="3198" y="643"/>
                  </a:lnTo>
                  <a:lnTo>
                    <a:pt x="3198" y="888"/>
                  </a:lnTo>
                  <a:lnTo>
                    <a:pt x="3458" y="888"/>
                  </a:lnTo>
                  <a:lnTo>
                    <a:pt x="3458" y="1760"/>
                  </a:lnTo>
                  <a:lnTo>
                    <a:pt x="3474" y="1959"/>
                  </a:lnTo>
                  <a:lnTo>
                    <a:pt x="3673" y="2174"/>
                  </a:lnTo>
                  <a:lnTo>
                    <a:pt x="3841" y="2189"/>
                  </a:lnTo>
                  <a:lnTo>
                    <a:pt x="3948" y="2174"/>
                  </a:lnTo>
                  <a:lnTo>
                    <a:pt x="4070" y="2158"/>
                  </a:lnTo>
                  <a:lnTo>
                    <a:pt x="4070" y="1898"/>
                  </a:lnTo>
                  <a:lnTo>
                    <a:pt x="3872" y="1898"/>
                  </a:lnTo>
                  <a:lnTo>
                    <a:pt x="3826" y="1868"/>
                  </a:lnTo>
                  <a:lnTo>
                    <a:pt x="3795" y="1822"/>
                  </a:lnTo>
                  <a:lnTo>
                    <a:pt x="3795" y="1745"/>
                  </a:lnTo>
                  <a:lnTo>
                    <a:pt x="3795" y="888"/>
                  </a:lnTo>
                  <a:lnTo>
                    <a:pt x="4055" y="888"/>
                  </a:lnTo>
                  <a:lnTo>
                    <a:pt x="4055" y="643"/>
                  </a:lnTo>
                  <a:lnTo>
                    <a:pt x="3795" y="643"/>
                  </a:lnTo>
                  <a:lnTo>
                    <a:pt x="3795" y="276"/>
                  </a:lnTo>
                  <a:close/>
                  <a:moveTo>
                    <a:pt x="9518" y="93"/>
                  </a:moveTo>
                  <a:lnTo>
                    <a:pt x="9258" y="184"/>
                  </a:lnTo>
                  <a:lnTo>
                    <a:pt x="9151" y="246"/>
                  </a:lnTo>
                  <a:lnTo>
                    <a:pt x="9059" y="337"/>
                  </a:lnTo>
                  <a:lnTo>
                    <a:pt x="8967" y="536"/>
                  </a:lnTo>
                  <a:lnTo>
                    <a:pt x="8952" y="659"/>
                  </a:lnTo>
                  <a:lnTo>
                    <a:pt x="8967" y="796"/>
                  </a:lnTo>
                  <a:lnTo>
                    <a:pt x="9105" y="1026"/>
                  </a:lnTo>
                  <a:lnTo>
                    <a:pt x="9227" y="1118"/>
                  </a:lnTo>
                  <a:lnTo>
                    <a:pt x="9396" y="1194"/>
                  </a:lnTo>
                  <a:lnTo>
                    <a:pt x="9625" y="1286"/>
                  </a:lnTo>
                  <a:lnTo>
                    <a:pt x="9855" y="1347"/>
                  </a:lnTo>
                  <a:lnTo>
                    <a:pt x="9962" y="1424"/>
                  </a:lnTo>
                  <a:lnTo>
                    <a:pt x="10054" y="1516"/>
                  </a:lnTo>
                  <a:lnTo>
                    <a:pt x="10069" y="1638"/>
                  </a:lnTo>
                  <a:lnTo>
                    <a:pt x="10054" y="1745"/>
                  </a:lnTo>
                  <a:lnTo>
                    <a:pt x="9962" y="1837"/>
                  </a:lnTo>
                  <a:lnTo>
                    <a:pt x="9855" y="1898"/>
                  </a:lnTo>
                  <a:lnTo>
                    <a:pt x="9686" y="1913"/>
                  </a:lnTo>
                  <a:lnTo>
                    <a:pt x="9487" y="1883"/>
                  </a:lnTo>
                  <a:lnTo>
                    <a:pt x="9365" y="1806"/>
                  </a:lnTo>
                  <a:lnTo>
                    <a:pt x="9273" y="1699"/>
                  </a:lnTo>
                  <a:lnTo>
                    <a:pt x="9243" y="1546"/>
                  </a:lnTo>
                  <a:lnTo>
                    <a:pt x="8891" y="1546"/>
                  </a:lnTo>
                  <a:lnTo>
                    <a:pt x="8906" y="1730"/>
                  </a:lnTo>
                  <a:lnTo>
                    <a:pt x="8998" y="1883"/>
                  </a:lnTo>
                  <a:lnTo>
                    <a:pt x="9105" y="2005"/>
                  </a:lnTo>
                  <a:lnTo>
                    <a:pt x="9288" y="2112"/>
                  </a:lnTo>
                  <a:lnTo>
                    <a:pt x="9472" y="2174"/>
                  </a:lnTo>
                  <a:lnTo>
                    <a:pt x="9686" y="2189"/>
                  </a:lnTo>
                  <a:lnTo>
                    <a:pt x="9855" y="2174"/>
                  </a:lnTo>
                  <a:lnTo>
                    <a:pt x="10115" y="2112"/>
                  </a:lnTo>
                  <a:lnTo>
                    <a:pt x="10222" y="2036"/>
                  </a:lnTo>
                  <a:lnTo>
                    <a:pt x="10314" y="1959"/>
                  </a:lnTo>
                  <a:lnTo>
                    <a:pt x="10405" y="1760"/>
                  </a:lnTo>
                  <a:lnTo>
                    <a:pt x="10421" y="1623"/>
                  </a:lnTo>
                  <a:lnTo>
                    <a:pt x="10405" y="1485"/>
                  </a:lnTo>
                  <a:lnTo>
                    <a:pt x="10344" y="1363"/>
                  </a:lnTo>
                  <a:lnTo>
                    <a:pt x="10268" y="1240"/>
                  </a:lnTo>
                  <a:lnTo>
                    <a:pt x="10145" y="1148"/>
                  </a:lnTo>
                  <a:lnTo>
                    <a:pt x="9977" y="1057"/>
                  </a:lnTo>
                  <a:lnTo>
                    <a:pt x="9763" y="995"/>
                  </a:lnTo>
                  <a:lnTo>
                    <a:pt x="9533" y="919"/>
                  </a:lnTo>
                  <a:lnTo>
                    <a:pt x="9411" y="842"/>
                  </a:lnTo>
                  <a:lnTo>
                    <a:pt x="9334" y="766"/>
                  </a:lnTo>
                  <a:lnTo>
                    <a:pt x="9304" y="659"/>
                  </a:lnTo>
                  <a:lnTo>
                    <a:pt x="9319" y="536"/>
                  </a:lnTo>
                  <a:lnTo>
                    <a:pt x="9411" y="444"/>
                  </a:lnTo>
                  <a:lnTo>
                    <a:pt x="9518" y="383"/>
                  </a:lnTo>
                  <a:lnTo>
                    <a:pt x="9671" y="368"/>
                  </a:lnTo>
                  <a:lnTo>
                    <a:pt x="9855" y="383"/>
                  </a:lnTo>
                  <a:lnTo>
                    <a:pt x="9962" y="460"/>
                  </a:lnTo>
                  <a:lnTo>
                    <a:pt x="10038" y="567"/>
                  </a:lnTo>
                  <a:lnTo>
                    <a:pt x="10069" y="720"/>
                  </a:lnTo>
                  <a:lnTo>
                    <a:pt x="10421" y="720"/>
                  </a:lnTo>
                  <a:lnTo>
                    <a:pt x="10405" y="536"/>
                  </a:lnTo>
                  <a:lnTo>
                    <a:pt x="10314" y="399"/>
                  </a:lnTo>
                  <a:lnTo>
                    <a:pt x="10207" y="261"/>
                  </a:lnTo>
                  <a:lnTo>
                    <a:pt x="10054" y="169"/>
                  </a:lnTo>
                  <a:lnTo>
                    <a:pt x="9885" y="108"/>
                  </a:lnTo>
                  <a:lnTo>
                    <a:pt x="9671" y="93"/>
                  </a:lnTo>
                  <a:close/>
                  <a:moveTo>
                    <a:pt x="11324" y="613"/>
                  </a:moveTo>
                  <a:lnTo>
                    <a:pt x="11171" y="628"/>
                  </a:lnTo>
                  <a:lnTo>
                    <a:pt x="10910" y="720"/>
                  </a:lnTo>
                  <a:lnTo>
                    <a:pt x="10819" y="827"/>
                  </a:lnTo>
                  <a:lnTo>
                    <a:pt x="10727" y="934"/>
                  </a:lnTo>
                  <a:lnTo>
                    <a:pt x="10635" y="1210"/>
                  </a:lnTo>
                  <a:lnTo>
                    <a:pt x="10635" y="1378"/>
                  </a:lnTo>
                  <a:lnTo>
                    <a:pt x="10635" y="1408"/>
                  </a:lnTo>
                  <a:lnTo>
                    <a:pt x="10635" y="1592"/>
                  </a:lnTo>
                  <a:lnTo>
                    <a:pt x="10727" y="1868"/>
                  </a:lnTo>
                  <a:lnTo>
                    <a:pt x="10819" y="1975"/>
                  </a:lnTo>
                  <a:lnTo>
                    <a:pt x="10910" y="2082"/>
                  </a:lnTo>
                  <a:lnTo>
                    <a:pt x="11171" y="2174"/>
                  </a:lnTo>
                  <a:lnTo>
                    <a:pt x="11324" y="2189"/>
                  </a:lnTo>
                  <a:lnTo>
                    <a:pt x="11477" y="2174"/>
                  </a:lnTo>
                  <a:lnTo>
                    <a:pt x="11630" y="2112"/>
                  </a:lnTo>
                  <a:lnTo>
                    <a:pt x="11752" y="2036"/>
                  </a:lnTo>
                  <a:lnTo>
                    <a:pt x="11844" y="1929"/>
                  </a:lnTo>
                  <a:lnTo>
                    <a:pt x="11920" y="1791"/>
                  </a:lnTo>
                  <a:lnTo>
                    <a:pt x="11936" y="1653"/>
                  </a:lnTo>
                  <a:lnTo>
                    <a:pt x="11614" y="1653"/>
                  </a:lnTo>
                  <a:lnTo>
                    <a:pt x="11599" y="1760"/>
                  </a:lnTo>
                  <a:lnTo>
                    <a:pt x="11523" y="1837"/>
                  </a:lnTo>
                  <a:lnTo>
                    <a:pt x="11431" y="1898"/>
                  </a:lnTo>
                  <a:lnTo>
                    <a:pt x="11324" y="1913"/>
                  </a:lnTo>
                  <a:lnTo>
                    <a:pt x="11155" y="1898"/>
                  </a:lnTo>
                  <a:lnTo>
                    <a:pt x="11063" y="1791"/>
                  </a:lnTo>
                  <a:lnTo>
                    <a:pt x="10987" y="1653"/>
                  </a:lnTo>
                  <a:lnTo>
                    <a:pt x="10972" y="1424"/>
                  </a:lnTo>
                  <a:lnTo>
                    <a:pt x="10972" y="1378"/>
                  </a:lnTo>
                  <a:lnTo>
                    <a:pt x="10987" y="1148"/>
                  </a:lnTo>
                  <a:lnTo>
                    <a:pt x="11063" y="1011"/>
                  </a:lnTo>
                  <a:lnTo>
                    <a:pt x="11171" y="904"/>
                  </a:lnTo>
                  <a:lnTo>
                    <a:pt x="11324" y="888"/>
                  </a:lnTo>
                  <a:lnTo>
                    <a:pt x="11446" y="904"/>
                  </a:lnTo>
                  <a:lnTo>
                    <a:pt x="11523" y="965"/>
                  </a:lnTo>
                  <a:lnTo>
                    <a:pt x="11599" y="1057"/>
                  </a:lnTo>
                  <a:lnTo>
                    <a:pt x="11614" y="1179"/>
                  </a:lnTo>
                  <a:lnTo>
                    <a:pt x="11936" y="1179"/>
                  </a:lnTo>
                  <a:lnTo>
                    <a:pt x="11936" y="1057"/>
                  </a:lnTo>
                  <a:lnTo>
                    <a:pt x="11844" y="858"/>
                  </a:lnTo>
                  <a:lnTo>
                    <a:pt x="11767" y="766"/>
                  </a:lnTo>
                  <a:lnTo>
                    <a:pt x="11676" y="705"/>
                  </a:lnTo>
                  <a:lnTo>
                    <a:pt x="11446" y="628"/>
                  </a:lnTo>
                  <a:lnTo>
                    <a:pt x="11324" y="613"/>
                  </a:lnTo>
                  <a:close/>
                  <a:moveTo>
                    <a:pt x="12839" y="613"/>
                  </a:moveTo>
                  <a:lnTo>
                    <a:pt x="12640" y="628"/>
                  </a:lnTo>
                  <a:lnTo>
                    <a:pt x="12471" y="705"/>
                  </a:lnTo>
                  <a:lnTo>
                    <a:pt x="12318" y="827"/>
                  </a:lnTo>
                  <a:lnTo>
                    <a:pt x="12226" y="980"/>
                  </a:lnTo>
                  <a:lnTo>
                    <a:pt x="12150" y="1164"/>
                  </a:lnTo>
                  <a:lnTo>
                    <a:pt x="12135" y="1393"/>
                  </a:lnTo>
                  <a:lnTo>
                    <a:pt x="12135" y="1408"/>
                  </a:lnTo>
                  <a:lnTo>
                    <a:pt x="12135" y="1577"/>
                  </a:lnTo>
                  <a:lnTo>
                    <a:pt x="12242" y="1868"/>
                  </a:lnTo>
                  <a:lnTo>
                    <a:pt x="12318" y="1975"/>
                  </a:lnTo>
                  <a:lnTo>
                    <a:pt x="12425" y="2066"/>
                  </a:lnTo>
                  <a:lnTo>
                    <a:pt x="12685" y="2174"/>
                  </a:lnTo>
                  <a:lnTo>
                    <a:pt x="12839" y="2189"/>
                  </a:lnTo>
                  <a:lnTo>
                    <a:pt x="13037" y="2174"/>
                  </a:lnTo>
                  <a:lnTo>
                    <a:pt x="13206" y="2097"/>
                  </a:lnTo>
                  <a:lnTo>
                    <a:pt x="13359" y="1975"/>
                  </a:lnTo>
                  <a:lnTo>
                    <a:pt x="13451" y="1822"/>
                  </a:lnTo>
                  <a:lnTo>
                    <a:pt x="13527" y="1638"/>
                  </a:lnTo>
                  <a:lnTo>
                    <a:pt x="13542" y="1408"/>
                  </a:lnTo>
                  <a:lnTo>
                    <a:pt x="13542" y="1332"/>
                  </a:lnTo>
                  <a:lnTo>
                    <a:pt x="13527" y="1179"/>
                  </a:lnTo>
                  <a:lnTo>
                    <a:pt x="13420" y="919"/>
                  </a:lnTo>
                  <a:lnTo>
                    <a:pt x="13328" y="812"/>
                  </a:lnTo>
                  <a:lnTo>
                    <a:pt x="13236" y="720"/>
                  </a:lnTo>
                  <a:lnTo>
                    <a:pt x="12992" y="628"/>
                  </a:lnTo>
                  <a:lnTo>
                    <a:pt x="12839" y="613"/>
                  </a:lnTo>
                  <a:close/>
                  <a:moveTo>
                    <a:pt x="16083" y="613"/>
                  </a:moveTo>
                  <a:lnTo>
                    <a:pt x="15884" y="628"/>
                  </a:lnTo>
                  <a:lnTo>
                    <a:pt x="15715" y="720"/>
                  </a:lnTo>
                  <a:lnTo>
                    <a:pt x="15578" y="827"/>
                  </a:lnTo>
                  <a:lnTo>
                    <a:pt x="15470" y="995"/>
                  </a:lnTo>
                  <a:lnTo>
                    <a:pt x="15409" y="1179"/>
                  </a:lnTo>
                  <a:lnTo>
                    <a:pt x="15394" y="1393"/>
                  </a:lnTo>
                  <a:lnTo>
                    <a:pt x="15394" y="1439"/>
                  </a:lnTo>
                  <a:lnTo>
                    <a:pt x="15394" y="1607"/>
                  </a:lnTo>
                  <a:lnTo>
                    <a:pt x="15501" y="1883"/>
                  </a:lnTo>
                  <a:lnTo>
                    <a:pt x="15593" y="1990"/>
                  </a:lnTo>
                  <a:lnTo>
                    <a:pt x="15700" y="2082"/>
                  </a:lnTo>
                  <a:lnTo>
                    <a:pt x="15960" y="2174"/>
                  </a:lnTo>
                  <a:lnTo>
                    <a:pt x="16113" y="2189"/>
                  </a:lnTo>
                  <a:lnTo>
                    <a:pt x="16297" y="2174"/>
                  </a:lnTo>
                  <a:lnTo>
                    <a:pt x="16450" y="2112"/>
                  </a:lnTo>
                  <a:lnTo>
                    <a:pt x="16603" y="2021"/>
                  </a:lnTo>
                  <a:lnTo>
                    <a:pt x="16695" y="1898"/>
                  </a:lnTo>
                  <a:lnTo>
                    <a:pt x="16511" y="1730"/>
                  </a:lnTo>
                  <a:lnTo>
                    <a:pt x="16434" y="1806"/>
                  </a:lnTo>
                  <a:lnTo>
                    <a:pt x="16251" y="1913"/>
                  </a:lnTo>
                  <a:lnTo>
                    <a:pt x="16128" y="1913"/>
                  </a:lnTo>
                  <a:lnTo>
                    <a:pt x="15975" y="1898"/>
                  </a:lnTo>
                  <a:lnTo>
                    <a:pt x="15853" y="1806"/>
                  </a:lnTo>
                  <a:lnTo>
                    <a:pt x="15761" y="1684"/>
                  </a:lnTo>
                  <a:lnTo>
                    <a:pt x="15731" y="1516"/>
                  </a:lnTo>
                  <a:lnTo>
                    <a:pt x="16725" y="1516"/>
                  </a:lnTo>
                  <a:lnTo>
                    <a:pt x="16725" y="1378"/>
                  </a:lnTo>
                  <a:lnTo>
                    <a:pt x="16710" y="1194"/>
                  </a:lnTo>
                  <a:lnTo>
                    <a:pt x="16633" y="919"/>
                  </a:lnTo>
                  <a:lnTo>
                    <a:pt x="16557" y="812"/>
                  </a:lnTo>
                  <a:lnTo>
                    <a:pt x="16465" y="720"/>
                  </a:lnTo>
                  <a:lnTo>
                    <a:pt x="16220" y="628"/>
                  </a:lnTo>
                  <a:lnTo>
                    <a:pt x="16083" y="613"/>
                  </a:lnTo>
                  <a:close/>
                  <a:moveTo>
                    <a:pt x="14568" y="613"/>
                  </a:moveTo>
                  <a:lnTo>
                    <a:pt x="14445" y="628"/>
                  </a:lnTo>
                  <a:lnTo>
                    <a:pt x="14231" y="720"/>
                  </a:lnTo>
                  <a:lnTo>
                    <a:pt x="14154" y="796"/>
                  </a:lnTo>
                  <a:lnTo>
                    <a:pt x="14139" y="643"/>
                  </a:lnTo>
                  <a:lnTo>
                    <a:pt x="13833" y="643"/>
                  </a:lnTo>
                  <a:lnTo>
                    <a:pt x="13833" y="2740"/>
                  </a:lnTo>
                  <a:lnTo>
                    <a:pt x="14170" y="2740"/>
                  </a:lnTo>
                  <a:lnTo>
                    <a:pt x="14170" y="2021"/>
                  </a:lnTo>
                  <a:lnTo>
                    <a:pt x="14246" y="2097"/>
                  </a:lnTo>
                  <a:lnTo>
                    <a:pt x="14445" y="2174"/>
                  </a:lnTo>
                  <a:lnTo>
                    <a:pt x="14568" y="2189"/>
                  </a:lnTo>
                  <a:lnTo>
                    <a:pt x="14705" y="2174"/>
                  </a:lnTo>
                  <a:lnTo>
                    <a:pt x="14920" y="2066"/>
                  </a:lnTo>
                  <a:lnTo>
                    <a:pt x="14996" y="1975"/>
                  </a:lnTo>
                  <a:lnTo>
                    <a:pt x="15073" y="1868"/>
                  </a:lnTo>
                  <a:lnTo>
                    <a:pt x="15149" y="1592"/>
                  </a:lnTo>
                  <a:lnTo>
                    <a:pt x="15164" y="1408"/>
                  </a:lnTo>
                  <a:lnTo>
                    <a:pt x="15164" y="1393"/>
                  </a:lnTo>
                  <a:lnTo>
                    <a:pt x="15149" y="1225"/>
                  </a:lnTo>
                  <a:lnTo>
                    <a:pt x="15073" y="934"/>
                  </a:lnTo>
                  <a:lnTo>
                    <a:pt x="14996" y="827"/>
                  </a:lnTo>
                  <a:lnTo>
                    <a:pt x="14920" y="720"/>
                  </a:lnTo>
                  <a:lnTo>
                    <a:pt x="14705" y="628"/>
                  </a:lnTo>
                  <a:lnTo>
                    <a:pt x="14568" y="6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794350" y="4092350"/>
              <a:ext cx="402450" cy="66200"/>
            </a:xfrm>
            <a:custGeom>
              <a:avLst/>
              <a:gdLst/>
              <a:ahLst/>
              <a:cxnLst/>
              <a:rect l="l" t="t" r="r" b="b"/>
              <a:pathLst>
                <a:path w="16098" h="2648" extrusionOk="0">
                  <a:moveTo>
                    <a:pt x="8462" y="291"/>
                  </a:moveTo>
                  <a:lnTo>
                    <a:pt x="8585" y="306"/>
                  </a:lnTo>
                  <a:lnTo>
                    <a:pt x="8768" y="383"/>
                  </a:lnTo>
                  <a:lnTo>
                    <a:pt x="8829" y="475"/>
                  </a:lnTo>
                  <a:lnTo>
                    <a:pt x="8891" y="566"/>
                  </a:lnTo>
                  <a:lnTo>
                    <a:pt x="8952" y="827"/>
                  </a:lnTo>
                  <a:lnTo>
                    <a:pt x="8952" y="995"/>
                  </a:lnTo>
                  <a:lnTo>
                    <a:pt x="8952" y="1102"/>
                  </a:lnTo>
                  <a:lnTo>
                    <a:pt x="8952" y="1270"/>
                  </a:lnTo>
                  <a:lnTo>
                    <a:pt x="8891" y="1530"/>
                  </a:lnTo>
                  <a:lnTo>
                    <a:pt x="8829" y="1622"/>
                  </a:lnTo>
                  <a:lnTo>
                    <a:pt x="8768" y="1699"/>
                  </a:lnTo>
                  <a:lnTo>
                    <a:pt x="8585" y="1791"/>
                  </a:lnTo>
                  <a:lnTo>
                    <a:pt x="8477" y="1806"/>
                  </a:lnTo>
                  <a:lnTo>
                    <a:pt x="8355" y="1791"/>
                  </a:lnTo>
                  <a:lnTo>
                    <a:pt x="8171" y="1699"/>
                  </a:lnTo>
                  <a:lnTo>
                    <a:pt x="8110" y="1622"/>
                  </a:lnTo>
                  <a:lnTo>
                    <a:pt x="8049" y="1515"/>
                  </a:lnTo>
                  <a:lnTo>
                    <a:pt x="7988" y="1255"/>
                  </a:lnTo>
                  <a:lnTo>
                    <a:pt x="7972" y="1102"/>
                  </a:lnTo>
                  <a:lnTo>
                    <a:pt x="7972" y="980"/>
                  </a:lnTo>
                  <a:lnTo>
                    <a:pt x="7988" y="827"/>
                  </a:lnTo>
                  <a:lnTo>
                    <a:pt x="8049" y="566"/>
                  </a:lnTo>
                  <a:lnTo>
                    <a:pt x="8110" y="475"/>
                  </a:lnTo>
                  <a:lnTo>
                    <a:pt x="8171" y="383"/>
                  </a:lnTo>
                  <a:lnTo>
                    <a:pt x="8355" y="306"/>
                  </a:lnTo>
                  <a:lnTo>
                    <a:pt x="8462" y="291"/>
                  </a:lnTo>
                  <a:close/>
                  <a:moveTo>
                    <a:pt x="2984" y="796"/>
                  </a:moveTo>
                  <a:lnTo>
                    <a:pt x="3076" y="811"/>
                  </a:lnTo>
                  <a:lnTo>
                    <a:pt x="3198" y="872"/>
                  </a:lnTo>
                  <a:lnTo>
                    <a:pt x="3244" y="934"/>
                  </a:lnTo>
                  <a:lnTo>
                    <a:pt x="3321" y="1087"/>
                  </a:lnTo>
                  <a:lnTo>
                    <a:pt x="3336" y="1301"/>
                  </a:lnTo>
                  <a:lnTo>
                    <a:pt x="3321" y="1530"/>
                  </a:lnTo>
                  <a:lnTo>
                    <a:pt x="3244" y="1699"/>
                  </a:lnTo>
                  <a:lnTo>
                    <a:pt x="3198" y="1745"/>
                  </a:lnTo>
                  <a:lnTo>
                    <a:pt x="3076" y="1821"/>
                  </a:lnTo>
                  <a:lnTo>
                    <a:pt x="2892" y="1821"/>
                  </a:lnTo>
                  <a:lnTo>
                    <a:pt x="2739" y="1729"/>
                  </a:lnTo>
                  <a:lnTo>
                    <a:pt x="2693" y="1653"/>
                  </a:lnTo>
                  <a:lnTo>
                    <a:pt x="2693" y="980"/>
                  </a:lnTo>
                  <a:lnTo>
                    <a:pt x="2739" y="888"/>
                  </a:lnTo>
                  <a:lnTo>
                    <a:pt x="2892" y="811"/>
                  </a:lnTo>
                  <a:lnTo>
                    <a:pt x="2984" y="796"/>
                  </a:lnTo>
                  <a:close/>
                  <a:moveTo>
                    <a:pt x="12823" y="796"/>
                  </a:moveTo>
                  <a:lnTo>
                    <a:pt x="12900" y="811"/>
                  </a:lnTo>
                  <a:lnTo>
                    <a:pt x="13037" y="872"/>
                  </a:lnTo>
                  <a:lnTo>
                    <a:pt x="13083" y="934"/>
                  </a:lnTo>
                  <a:lnTo>
                    <a:pt x="13160" y="1087"/>
                  </a:lnTo>
                  <a:lnTo>
                    <a:pt x="13175" y="1301"/>
                  </a:lnTo>
                  <a:lnTo>
                    <a:pt x="13160" y="1530"/>
                  </a:lnTo>
                  <a:lnTo>
                    <a:pt x="13083" y="1699"/>
                  </a:lnTo>
                  <a:lnTo>
                    <a:pt x="13037" y="1745"/>
                  </a:lnTo>
                  <a:lnTo>
                    <a:pt x="12900" y="1821"/>
                  </a:lnTo>
                  <a:lnTo>
                    <a:pt x="12731" y="1821"/>
                  </a:lnTo>
                  <a:lnTo>
                    <a:pt x="12578" y="1729"/>
                  </a:lnTo>
                  <a:lnTo>
                    <a:pt x="12517" y="1653"/>
                  </a:lnTo>
                  <a:lnTo>
                    <a:pt x="12517" y="980"/>
                  </a:lnTo>
                  <a:lnTo>
                    <a:pt x="12578" y="888"/>
                  </a:lnTo>
                  <a:lnTo>
                    <a:pt x="12716" y="811"/>
                  </a:lnTo>
                  <a:lnTo>
                    <a:pt x="12823" y="796"/>
                  </a:lnTo>
                  <a:close/>
                  <a:moveTo>
                    <a:pt x="0" y="31"/>
                  </a:moveTo>
                  <a:lnTo>
                    <a:pt x="0" y="2066"/>
                  </a:lnTo>
                  <a:lnTo>
                    <a:pt x="352" y="2066"/>
                  </a:lnTo>
                  <a:lnTo>
                    <a:pt x="352" y="31"/>
                  </a:lnTo>
                  <a:close/>
                  <a:moveTo>
                    <a:pt x="1515" y="520"/>
                  </a:moveTo>
                  <a:lnTo>
                    <a:pt x="1393" y="536"/>
                  </a:lnTo>
                  <a:lnTo>
                    <a:pt x="1163" y="628"/>
                  </a:lnTo>
                  <a:lnTo>
                    <a:pt x="1087" y="719"/>
                  </a:lnTo>
                  <a:lnTo>
                    <a:pt x="1071" y="551"/>
                  </a:lnTo>
                  <a:lnTo>
                    <a:pt x="750" y="551"/>
                  </a:lnTo>
                  <a:lnTo>
                    <a:pt x="750" y="2066"/>
                  </a:lnTo>
                  <a:lnTo>
                    <a:pt x="1087" y="2066"/>
                  </a:lnTo>
                  <a:lnTo>
                    <a:pt x="1087" y="995"/>
                  </a:lnTo>
                  <a:lnTo>
                    <a:pt x="1148" y="903"/>
                  </a:lnTo>
                  <a:lnTo>
                    <a:pt x="1301" y="811"/>
                  </a:lnTo>
                  <a:lnTo>
                    <a:pt x="1393" y="796"/>
                  </a:lnTo>
                  <a:lnTo>
                    <a:pt x="1530" y="811"/>
                  </a:lnTo>
                  <a:lnTo>
                    <a:pt x="1607" y="872"/>
                  </a:lnTo>
                  <a:lnTo>
                    <a:pt x="1653" y="949"/>
                  </a:lnTo>
                  <a:lnTo>
                    <a:pt x="1668" y="1087"/>
                  </a:lnTo>
                  <a:lnTo>
                    <a:pt x="1668" y="2066"/>
                  </a:lnTo>
                  <a:lnTo>
                    <a:pt x="2005" y="2066"/>
                  </a:lnTo>
                  <a:lnTo>
                    <a:pt x="2005" y="1071"/>
                  </a:lnTo>
                  <a:lnTo>
                    <a:pt x="1989" y="934"/>
                  </a:lnTo>
                  <a:lnTo>
                    <a:pt x="1928" y="735"/>
                  </a:lnTo>
                  <a:lnTo>
                    <a:pt x="1806" y="597"/>
                  </a:lnTo>
                  <a:lnTo>
                    <a:pt x="1637" y="520"/>
                  </a:lnTo>
                  <a:close/>
                  <a:moveTo>
                    <a:pt x="3963" y="551"/>
                  </a:moveTo>
                  <a:lnTo>
                    <a:pt x="3963" y="1530"/>
                  </a:lnTo>
                  <a:lnTo>
                    <a:pt x="3963" y="1668"/>
                  </a:lnTo>
                  <a:lnTo>
                    <a:pt x="4025" y="1867"/>
                  </a:lnTo>
                  <a:lnTo>
                    <a:pt x="4086" y="1944"/>
                  </a:lnTo>
                  <a:lnTo>
                    <a:pt x="4162" y="2020"/>
                  </a:lnTo>
                  <a:lnTo>
                    <a:pt x="4346" y="2081"/>
                  </a:lnTo>
                  <a:lnTo>
                    <a:pt x="4453" y="2097"/>
                  </a:lnTo>
                  <a:lnTo>
                    <a:pt x="4591" y="2081"/>
                  </a:lnTo>
                  <a:lnTo>
                    <a:pt x="4805" y="2005"/>
                  </a:lnTo>
                  <a:lnTo>
                    <a:pt x="4881" y="1913"/>
                  </a:lnTo>
                  <a:lnTo>
                    <a:pt x="4897" y="2066"/>
                  </a:lnTo>
                  <a:lnTo>
                    <a:pt x="5218" y="2066"/>
                  </a:lnTo>
                  <a:lnTo>
                    <a:pt x="5218" y="551"/>
                  </a:lnTo>
                  <a:lnTo>
                    <a:pt x="4881" y="551"/>
                  </a:lnTo>
                  <a:lnTo>
                    <a:pt x="4881" y="1638"/>
                  </a:lnTo>
                  <a:lnTo>
                    <a:pt x="4820" y="1714"/>
                  </a:lnTo>
                  <a:lnTo>
                    <a:pt x="4652" y="1806"/>
                  </a:lnTo>
                  <a:lnTo>
                    <a:pt x="4545" y="1821"/>
                  </a:lnTo>
                  <a:lnTo>
                    <a:pt x="4438" y="1806"/>
                  </a:lnTo>
                  <a:lnTo>
                    <a:pt x="4315" y="1653"/>
                  </a:lnTo>
                  <a:lnTo>
                    <a:pt x="4300" y="1530"/>
                  </a:lnTo>
                  <a:lnTo>
                    <a:pt x="4300" y="551"/>
                  </a:lnTo>
                  <a:close/>
                  <a:moveTo>
                    <a:pt x="5647" y="184"/>
                  </a:moveTo>
                  <a:lnTo>
                    <a:pt x="5647" y="551"/>
                  </a:lnTo>
                  <a:lnTo>
                    <a:pt x="5402" y="551"/>
                  </a:lnTo>
                  <a:lnTo>
                    <a:pt x="5402" y="796"/>
                  </a:lnTo>
                  <a:lnTo>
                    <a:pt x="5647" y="796"/>
                  </a:lnTo>
                  <a:lnTo>
                    <a:pt x="5647" y="1668"/>
                  </a:lnTo>
                  <a:lnTo>
                    <a:pt x="5662" y="1867"/>
                  </a:lnTo>
                  <a:lnTo>
                    <a:pt x="5861" y="2081"/>
                  </a:lnTo>
                  <a:lnTo>
                    <a:pt x="6044" y="2097"/>
                  </a:lnTo>
                  <a:lnTo>
                    <a:pt x="6152" y="2081"/>
                  </a:lnTo>
                  <a:lnTo>
                    <a:pt x="6259" y="2066"/>
                  </a:lnTo>
                  <a:lnTo>
                    <a:pt x="6259" y="1806"/>
                  </a:lnTo>
                  <a:lnTo>
                    <a:pt x="6060" y="1806"/>
                  </a:lnTo>
                  <a:lnTo>
                    <a:pt x="6029" y="1775"/>
                  </a:lnTo>
                  <a:lnTo>
                    <a:pt x="5999" y="1729"/>
                  </a:lnTo>
                  <a:lnTo>
                    <a:pt x="5983" y="1653"/>
                  </a:lnTo>
                  <a:lnTo>
                    <a:pt x="5983" y="796"/>
                  </a:lnTo>
                  <a:lnTo>
                    <a:pt x="6259" y="796"/>
                  </a:lnTo>
                  <a:lnTo>
                    <a:pt x="6259" y="551"/>
                  </a:lnTo>
                  <a:lnTo>
                    <a:pt x="5983" y="551"/>
                  </a:lnTo>
                  <a:lnTo>
                    <a:pt x="5983" y="184"/>
                  </a:lnTo>
                  <a:close/>
                  <a:moveTo>
                    <a:pt x="8462" y="0"/>
                  </a:moveTo>
                  <a:lnTo>
                    <a:pt x="8233" y="16"/>
                  </a:lnTo>
                  <a:lnTo>
                    <a:pt x="8018" y="123"/>
                  </a:lnTo>
                  <a:lnTo>
                    <a:pt x="7850" y="260"/>
                  </a:lnTo>
                  <a:lnTo>
                    <a:pt x="7728" y="475"/>
                  </a:lnTo>
                  <a:lnTo>
                    <a:pt x="7636" y="704"/>
                  </a:lnTo>
                  <a:lnTo>
                    <a:pt x="7621" y="995"/>
                  </a:lnTo>
                  <a:lnTo>
                    <a:pt x="7621" y="1117"/>
                  </a:lnTo>
                  <a:lnTo>
                    <a:pt x="7636" y="1393"/>
                  </a:lnTo>
                  <a:lnTo>
                    <a:pt x="7728" y="1622"/>
                  </a:lnTo>
                  <a:lnTo>
                    <a:pt x="7850" y="1836"/>
                  </a:lnTo>
                  <a:lnTo>
                    <a:pt x="8034" y="1974"/>
                  </a:lnTo>
                  <a:lnTo>
                    <a:pt x="8233" y="2081"/>
                  </a:lnTo>
                  <a:lnTo>
                    <a:pt x="8477" y="2097"/>
                  </a:lnTo>
                  <a:lnTo>
                    <a:pt x="8707" y="2081"/>
                  </a:lnTo>
                  <a:lnTo>
                    <a:pt x="8906" y="1974"/>
                  </a:lnTo>
                  <a:lnTo>
                    <a:pt x="9090" y="1836"/>
                  </a:lnTo>
                  <a:lnTo>
                    <a:pt x="9212" y="1622"/>
                  </a:lnTo>
                  <a:lnTo>
                    <a:pt x="9288" y="1393"/>
                  </a:lnTo>
                  <a:lnTo>
                    <a:pt x="9319" y="1102"/>
                  </a:lnTo>
                  <a:lnTo>
                    <a:pt x="9319" y="980"/>
                  </a:lnTo>
                  <a:lnTo>
                    <a:pt x="9288" y="704"/>
                  </a:lnTo>
                  <a:lnTo>
                    <a:pt x="9212" y="459"/>
                  </a:lnTo>
                  <a:lnTo>
                    <a:pt x="9090" y="260"/>
                  </a:lnTo>
                  <a:lnTo>
                    <a:pt x="8906" y="123"/>
                  </a:lnTo>
                  <a:lnTo>
                    <a:pt x="8707" y="16"/>
                  </a:lnTo>
                  <a:lnTo>
                    <a:pt x="8462" y="0"/>
                  </a:lnTo>
                  <a:close/>
                  <a:moveTo>
                    <a:pt x="9625" y="551"/>
                  </a:moveTo>
                  <a:lnTo>
                    <a:pt x="9625" y="1530"/>
                  </a:lnTo>
                  <a:lnTo>
                    <a:pt x="9625" y="1668"/>
                  </a:lnTo>
                  <a:lnTo>
                    <a:pt x="9686" y="1867"/>
                  </a:lnTo>
                  <a:lnTo>
                    <a:pt x="9748" y="1944"/>
                  </a:lnTo>
                  <a:lnTo>
                    <a:pt x="9824" y="2020"/>
                  </a:lnTo>
                  <a:lnTo>
                    <a:pt x="10008" y="2081"/>
                  </a:lnTo>
                  <a:lnTo>
                    <a:pt x="10130" y="2097"/>
                  </a:lnTo>
                  <a:lnTo>
                    <a:pt x="10253" y="2081"/>
                  </a:lnTo>
                  <a:lnTo>
                    <a:pt x="10467" y="2005"/>
                  </a:lnTo>
                  <a:lnTo>
                    <a:pt x="10559" y="1913"/>
                  </a:lnTo>
                  <a:lnTo>
                    <a:pt x="10559" y="2066"/>
                  </a:lnTo>
                  <a:lnTo>
                    <a:pt x="10880" y="2066"/>
                  </a:lnTo>
                  <a:lnTo>
                    <a:pt x="10880" y="551"/>
                  </a:lnTo>
                  <a:lnTo>
                    <a:pt x="10543" y="551"/>
                  </a:lnTo>
                  <a:lnTo>
                    <a:pt x="10543" y="1638"/>
                  </a:lnTo>
                  <a:lnTo>
                    <a:pt x="10497" y="1714"/>
                  </a:lnTo>
                  <a:lnTo>
                    <a:pt x="10329" y="1806"/>
                  </a:lnTo>
                  <a:lnTo>
                    <a:pt x="10207" y="1821"/>
                  </a:lnTo>
                  <a:lnTo>
                    <a:pt x="10099" y="1806"/>
                  </a:lnTo>
                  <a:lnTo>
                    <a:pt x="9977" y="1653"/>
                  </a:lnTo>
                  <a:lnTo>
                    <a:pt x="9962" y="1530"/>
                  </a:lnTo>
                  <a:lnTo>
                    <a:pt x="9962" y="551"/>
                  </a:lnTo>
                  <a:close/>
                  <a:moveTo>
                    <a:pt x="11308" y="184"/>
                  </a:moveTo>
                  <a:lnTo>
                    <a:pt x="11308" y="551"/>
                  </a:lnTo>
                  <a:lnTo>
                    <a:pt x="11064" y="551"/>
                  </a:lnTo>
                  <a:lnTo>
                    <a:pt x="11064" y="796"/>
                  </a:lnTo>
                  <a:lnTo>
                    <a:pt x="11308" y="796"/>
                  </a:lnTo>
                  <a:lnTo>
                    <a:pt x="11308" y="1668"/>
                  </a:lnTo>
                  <a:lnTo>
                    <a:pt x="11324" y="1867"/>
                  </a:lnTo>
                  <a:lnTo>
                    <a:pt x="11523" y="2081"/>
                  </a:lnTo>
                  <a:lnTo>
                    <a:pt x="11706" y="2097"/>
                  </a:lnTo>
                  <a:lnTo>
                    <a:pt x="11813" y="2081"/>
                  </a:lnTo>
                  <a:lnTo>
                    <a:pt x="11936" y="2066"/>
                  </a:lnTo>
                  <a:lnTo>
                    <a:pt x="11936" y="1806"/>
                  </a:lnTo>
                  <a:lnTo>
                    <a:pt x="11737" y="1806"/>
                  </a:lnTo>
                  <a:lnTo>
                    <a:pt x="11691" y="1775"/>
                  </a:lnTo>
                  <a:lnTo>
                    <a:pt x="11660" y="1729"/>
                  </a:lnTo>
                  <a:lnTo>
                    <a:pt x="11660" y="1653"/>
                  </a:lnTo>
                  <a:lnTo>
                    <a:pt x="11660" y="796"/>
                  </a:lnTo>
                  <a:lnTo>
                    <a:pt x="11920" y="796"/>
                  </a:lnTo>
                  <a:lnTo>
                    <a:pt x="11920" y="551"/>
                  </a:lnTo>
                  <a:lnTo>
                    <a:pt x="11660" y="551"/>
                  </a:lnTo>
                  <a:lnTo>
                    <a:pt x="11660" y="184"/>
                  </a:lnTo>
                  <a:close/>
                  <a:moveTo>
                    <a:pt x="13787" y="551"/>
                  </a:moveTo>
                  <a:lnTo>
                    <a:pt x="13787" y="1530"/>
                  </a:lnTo>
                  <a:lnTo>
                    <a:pt x="13803" y="1668"/>
                  </a:lnTo>
                  <a:lnTo>
                    <a:pt x="13864" y="1867"/>
                  </a:lnTo>
                  <a:lnTo>
                    <a:pt x="13925" y="1944"/>
                  </a:lnTo>
                  <a:lnTo>
                    <a:pt x="13986" y="2020"/>
                  </a:lnTo>
                  <a:lnTo>
                    <a:pt x="14170" y="2081"/>
                  </a:lnTo>
                  <a:lnTo>
                    <a:pt x="14292" y="2097"/>
                  </a:lnTo>
                  <a:lnTo>
                    <a:pt x="14430" y="2081"/>
                  </a:lnTo>
                  <a:lnTo>
                    <a:pt x="14644" y="2005"/>
                  </a:lnTo>
                  <a:lnTo>
                    <a:pt x="14721" y="1913"/>
                  </a:lnTo>
                  <a:lnTo>
                    <a:pt x="14721" y="2066"/>
                  </a:lnTo>
                  <a:lnTo>
                    <a:pt x="15042" y="2066"/>
                  </a:lnTo>
                  <a:lnTo>
                    <a:pt x="15042" y="551"/>
                  </a:lnTo>
                  <a:lnTo>
                    <a:pt x="14705" y="551"/>
                  </a:lnTo>
                  <a:lnTo>
                    <a:pt x="14705" y="1638"/>
                  </a:lnTo>
                  <a:lnTo>
                    <a:pt x="14659" y="1714"/>
                  </a:lnTo>
                  <a:lnTo>
                    <a:pt x="14491" y="1806"/>
                  </a:lnTo>
                  <a:lnTo>
                    <a:pt x="14369" y="1821"/>
                  </a:lnTo>
                  <a:lnTo>
                    <a:pt x="14262" y="1806"/>
                  </a:lnTo>
                  <a:lnTo>
                    <a:pt x="14139" y="1653"/>
                  </a:lnTo>
                  <a:lnTo>
                    <a:pt x="14139" y="1530"/>
                  </a:lnTo>
                  <a:lnTo>
                    <a:pt x="14139" y="551"/>
                  </a:lnTo>
                  <a:close/>
                  <a:moveTo>
                    <a:pt x="15486" y="184"/>
                  </a:moveTo>
                  <a:lnTo>
                    <a:pt x="15486" y="551"/>
                  </a:lnTo>
                  <a:lnTo>
                    <a:pt x="15226" y="551"/>
                  </a:lnTo>
                  <a:lnTo>
                    <a:pt x="15226" y="796"/>
                  </a:lnTo>
                  <a:lnTo>
                    <a:pt x="15486" y="796"/>
                  </a:lnTo>
                  <a:lnTo>
                    <a:pt x="15486" y="1668"/>
                  </a:lnTo>
                  <a:lnTo>
                    <a:pt x="15501" y="1867"/>
                  </a:lnTo>
                  <a:lnTo>
                    <a:pt x="15700" y="2081"/>
                  </a:lnTo>
                  <a:lnTo>
                    <a:pt x="15868" y="2097"/>
                  </a:lnTo>
                  <a:lnTo>
                    <a:pt x="15975" y="2081"/>
                  </a:lnTo>
                  <a:lnTo>
                    <a:pt x="16098" y="2066"/>
                  </a:lnTo>
                  <a:lnTo>
                    <a:pt x="16098" y="1806"/>
                  </a:lnTo>
                  <a:lnTo>
                    <a:pt x="15899" y="1806"/>
                  </a:lnTo>
                  <a:lnTo>
                    <a:pt x="15853" y="1775"/>
                  </a:lnTo>
                  <a:lnTo>
                    <a:pt x="15822" y="1729"/>
                  </a:lnTo>
                  <a:lnTo>
                    <a:pt x="15822" y="1653"/>
                  </a:lnTo>
                  <a:lnTo>
                    <a:pt x="15822" y="796"/>
                  </a:lnTo>
                  <a:lnTo>
                    <a:pt x="16083" y="796"/>
                  </a:lnTo>
                  <a:lnTo>
                    <a:pt x="16083" y="551"/>
                  </a:lnTo>
                  <a:lnTo>
                    <a:pt x="15822" y="551"/>
                  </a:lnTo>
                  <a:lnTo>
                    <a:pt x="15822" y="184"/>
                  </a:lnTo>
                  <a:close/>
                  <a:moveTo>
                    <a:pt x="7146" y="31"/>
                  </a:moveTo>
                  <a:lnTo>
                    <a:pt x="6350" y="2234"/>
                  </a:lnTo>
                  <a:lnTo>
                    <a:pt x="6611" y="2234"/>
                  </a:lnTo>
                  <a:lnTo>
                    <a:pt x="7422" y="31"/>
                  </a:lnTo>
                  <a:close/>
                  <a:moveTo>
                    <a:pt x="3091" y="520"/>
                  </a:moveTo>
                  <a:lnTo>
                    <a:pt x="2969" y="536"/>
                  </a:lnTo>
                  <a:lnTo>
                    <a:pt x="2755" y="628"/>
                  </a:lnTo>
                  <a:lnTo>
                    <a:pt x="2678" y="704"/>
                  </a:lnTo>
                  <a:lnTo>
                    <a:pt x="2663" y="551"/>
                  </a:lnTo>
                  <a:lnTo>
                    <a:pt x="2357" y="551"/>
                  </a:lnTo>
                  <a:lnTo>
                    <a:pt x="2357" y="2647"/>
                  </a:lnTo>
                  <a:lnTo>
                    <a:pt x="2693" y="2647"/>
                  </a:lnTo>
                  <a:lnTo>
                    <a:pt x="2693" y="1928"/>
                  </a:lnTo>
                  <a:lnTo>
                    <a:pt x="2770" y="2005"/>
                  </a:lnTo>
                  <a:lnTo>
                    <a:pt x="2969" y="2081"/>
                  </a:lnTo>
                  <a:lnTo>
                    <a:pt x="3091" y="2097"/>
                  </a:lnTo>
                  <a:lnTo>
                    <a:pt x="3214" y="2081"/>
                  </a:lnTo>
                  <a:lnTo>
                    <a:pt x="3428" y="1974"/>
                  </a:lnTo>
                  <a:lnTo>
                    <a:pt x="3520" y="1882"/>
                  </a:lnTo>
                  <a:lnTo>
                    <a:pt x="3596" y="1775"/>
                  </a:lnTo>
                  <a:lnTo>
                    <a:pt x="3673" y="1500"/>
                  </a:lnTo>
                  <a:lnTo>
                    <a:pt x="3673" y="1316"/>
                  </a:lnTo>
                  <a:lnTo>
                    <a:pt x="3673" y="1301"/>
                  </a:lnTo>
                  <a:lnTo>
                    <a:pt x="3673" y="1133"/>
                  </a:lnTo>
                  <a:lnTo>
                    <a:pt x="3596" y="842"/>
                  </a:lnTo>
                  <a:lnTo>
                    <a:pt x="3520" y="735"/>
                  </a:lnTo>
                  <a:lnTo>
                    <a:pt x="3443" y="628"/>
                  </a:lnTo>
                  <a:lnTo>
                    <a:pt x="3214" y="536"/>
                  </a:lnTo>
                  <a:lnTo>
                    <a:pt x="3091" y="520"/>
                  </a:lnTo>
                  <a:close/>
                  <a:moveTo>
                    <a:pt x="12915" y="520"/>
                  </a:moveTo>
                  <a:lnTo>
                    <a:pt x="12793" y="536"/>
                  </a:lnTo>
                  <a:lnTo>
                    <a:pt x="12594" y="628"/>
                  </a:lnTo>
                  <a:lnTo>
                    <a:pt x="12517" y="704"/>
                  </a:lnTo>
                  <a:lnTo>
                    <a:pt x="12502" y="551"/>
                  </a:lnTo>
                  <a:lnTo>
                    <a:pt x="12181" y="551"/>
                  </a:lnTo>
                  <a:lnTo>
                    <a:pt x="12181" y="2647"/>
                  </a:lnTo>
                  <a:lnTo>
                    <a:pt x="12517" y="2647"/>
                  </a:lnTo>
                  <a:lnTo>
                    <a:pt x="12517" y="1928"/>
                  </a:lnTo>
                  <a:lnTo>
                    <a:pt x="12609" y="2005"/>
                  </a:lnTo>
                  <a:lnTo>
                    <a:pt x="12808" y="2081"/>
                  </a:lnTo>
                  <a:lnTo>
                    <a:pt x="12915" y="2097"/>
                  </a:lnTo>
                  <a:lnTo>
                    <a:pt x="13053" y="2081"/>
                  </a:lnTo>
                  <a:lnTo>
                    <a:pt x="13267" y="1974"/>
                  </a:lnTo>
                  <a:lnTo>
                    <a:pt x="13344" y="1882"/>
                  </a:lnTo>
                  <a:lnTo>
                    <a:pt x="13420" y="1775"/>
                  </a:lnTo>
                  <a:lnTo>
                    <a:pt x="13497" y="1500"/>
                  </a:lnTo>
                  <a:lnTo>
                    <a:pt x="13512" y="1316"/>
                  </a:lnTo>
                  <a:lnTo>
                    <a:pt x="13512" y="1301"/>
                  </a:lnTo>
                  <a:lnTo>
                    <a:pt x="13497" y="1133"/>
                  </a:lnTo>
                  <a:lnTo>
                    <a:pt x="13420" y="842"/>
                  </a:lnTo>
                  <a:lnTo>
                    <a:pt x="13359" y="735"/>
                  </a:lnTo>
                  <a:lnTo>
                    <a:pt x="13267" y="628"/>
                  </a:lnTo>
                  <a:lnTo>
                    <a:pt x="13053" y="536"/>
                  </a:lnTo>
                  <a:lnTo>
                    <a:pt x="12915" y="5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772925" y="2984475"/>
              <a:ext cx="200100" cy="63925"/>
            </a:xfrm>
            <a:custGeom>
              <a:avLst/>
              <a:gdLst/>
              <a:ahLst/>
              <a:cxnLst/>
              <a:rect l="l" t="t" r="r" b="b"/>
              <a:pathLst>
                <a:path w="8004" h="2557" extrusionOk="0">
                  <a:moveTo>
                    <a:pt x="5708" y="47"/>
                  </a:moveTo>
                  <a:lnTo>
                    <a:pt x="5631" y="62"/>
                  </a:lnTo>
                  <a:lnTo>
                    <a:pt x="5585" y="108"/>
                  </a:lnTo>
                  <a:lnTo>
                    <a:pt x="5540" y="154"/>
                  </a:lnTo>
                  <a:lnTo>
                    <a:pt x="5540" y="230"/>
                  </a:lnTo>
                  <a:lnTo>
                    <a:pt x="5540" y="291"/>
                  </a:lnTo>
                  <a:lnTo>
                    <a:pt x="5585" y="337"/>
                  </a:lnTo>
                  <a:lnTo>
                    <a:pt x="5631" y="383"/>
                  </a:lnTo>
                  <a:lnTo>
                    <a:pt x="5800" y="383"/>
                  </a:lnTo>
                  <a:lnTo>
                    <a:pt x="5846" y="337"/>
                  </a:lnTo>
                  <a:lnTo>
                    <a:pt x="5892" y="291"/>
                  </a:lnTo>
                  <a:lnTo>
                    <a:pt x="5892" y="230"/>
                  </a:lnTo>
                  <a:lnTo>
                    <a:pt x="5892" y="154"/>
                  </a:lnTo>
                  <a:lnTo>
                    <a:pt x="5846" y="108"/>
                  </a:lnTo>
                  <a:lnTo>
                    <a:pt x="5800" y="62"/>
                  </a:lnTo>
                  <a:lnTo>
                    <a:pt x="5708" y="47"/>
                  </a:lnTo>
                  <a:close/>
                  <a:moveTo>
                    <a:pt x="2357" y="827"/>
                  </a:moveTo>
                  <a:lnTo>
                    <a:pt x="2479" y="888"/>
                  </a:lnTo>
                  <a:lnTo>
                    <a:pt x="2525" y="949"/>
                  </a:lnTo>
                  <a:lnTo>
                    <a:pt x="2586" y="1087"/>
                  </a:lnTo>
                  <a:lnTo>
                    <a:pt x="2602" y="1286"/>
                  </a:lnTo>
                  <a:lnTo>
                    <a:pt x="2586" y="1516"/>
                  </a:lnTo>
                  <a:lnTo>
                    <a:pt x="2525" y="1653"/>
                  </a:lnTo>
                  <a:lnTo>
                    <a:pt x="2418" y="1760"/>
                  </a:lnTo>
                  <a:lnTo>
                    <a:pt x="2280" y="1776"/>
                  </a:lnTo>
                  <a:lnTo>
                    <a:pt x="2188" y="1776"/>
                  </a:lnTo>
                  <a:lnTo>
                    <a:pt x="2051" y="1684"/>
                  </a:lnTo>
                  <a:lnTo>
                    <a:pt x="2005" y="1607"/>
                  </a:lnTo>
                  <a:lnTo>
                    <a:pt x="2005" y="980"/>
                  </a:lnTo>
                  <a:lnTo>
                    <a:pt x="2051" y="919"/>
                  </a:lnTo>
                  <a:lnTo>
                    <a:pt x="2188" y="827"/>
                  </a:lnTo>
                  <a:close/>
                  <a:moveTo>
                    <a:pt x="3994" y="1347"/>
                  </a:moveTo>
                  <a:lnTo>
                    <a:pt x="3994" y="1607"/>
                  </a:lnTo>
                  <a:lnTo>
                    <a:pt x="3948" y="1684"/>
                  </a:lnTo>
                  <a:lnTo>
                    <a:pt x="3872" y="1730"/>
                  </a:lnTo>
                  <a:lnTo>
                    <a:pt x="3780" y="1776"/>
                  </a:lnTo>
                  <a:lnTo>
                    <a:pt x="3688" y="1776"/>
                  </a:lnTo>
                  <a:lnTo>
                    <a:pt x="3596" y="1760"/>
                  </a:lnTo>
                  <a:lnTo>
                    <a:pt x="3520" y="1730"/>
                  </a:lnTo>
                  <a:lnTo>
                    <a:pt x="3474" y="1669"/>
                  </a:lnTo>
                  <a:lnTo>
                    <a:pt x="3458" y="1577"/>
                  </a:lnTo>
                  <a:lnTo>
                    <a:pt x="3474" y="1470"/>
                  </a:lnTo>
                  <a:lnTo>
                    <a:pt x="3550" y="1409"/>
                  </a:lnTo>
                  <a:lnTo>
                    <a:pt x="3657" y="1347"/>
                  </a:lnTo>
                  <a:close/>
                  <a:moveTo>
                    <a:pt x="7024" y="1347"/>
                  </a:moveTo>
                  <a:lnTo>
                    <a:pt x="7024" y="1607"/>
                  </a:lnTo>
                  <a:lnTo>
                    <a:pt x="6963" y="1684"/>
                  </a:lnTo>
                  <a:lnTo>
                    <a:pt x="6886" y="1730"/>
                  </a:lnTo>
                  <a:lnTo>
                    <a:pt x="6810" y="1776"/>
                  </a:lnTo>
                  <a:lnTo>
                    <a:pt x="6718" y="1776"/>
                  </a:lnTo>
                  <a:lnTo>
                    <a:pt x="6626" y="1760"/>
                  </a:lnTo>
                  <a:lnTo>
                    <a:pt x="6549" y="1730"/>
                  </a:lnTo>
                  <a:lnTo>
                    <a:pt x="6504" y="1669"/>
                  </a:lnTo>
                  <a:lnTo>
                    <a:pt x="6488" y="1577"/>
                  </a:lnTo>
                  <a:lnTo>
                    <a:pt x="6504" y="1470"/>
                  </a:lnTo>
                  <a:lnTo>
                    <a:pt x="6580" y="1409"/>
                  </a:lnTo>
                  <a:lnTo>
                    <a:pt x="6687" y="1347"/>
                  </a:lnTo>
                  <a:close/>
                  <a:moveTo>
                    <a:pt x="5555" y="598"/>
                  </a:moveTo>
                  <a:lnTo>
                    <a:pt x="5555" y="2005"/>
                  </a:lnTo>
                  <a:lnTo>
                    <a:pt x="5876" y="2005"/>
                  </a:lnTo>
                  <a:lnTo>
                    <a:pt x="5876" y="598"/>
                  </a:lnTo>
                  <a:close/>
                  <a:moveTo>
                    <a:pt x="7682" y="1"/>
                  </a:moveTo>
                  <a:lnTo>
                    <a:pt x="7682" y="2005"/>
                  </a:lnTo>
                  <a:lnTo>
                    <a:pt x="8003" y="2005"/>
                  </a:lnTo>
                  <a:lnTo>
                    <a:pt x="8003" y="1"/>
                  </a:lnTo>
                  <a:close/>
                  <a:moveTo>
                    <a:pt x="597" y="77"/>
                  </a:moveTo>
                  <a:lnTo>
                    <a:pt x="352" y="154"/>
                  </a:lnTo>
                  <a:lnTo>
                    <a:pt x="245" y="230"/>
                  </a:lnTo>
                  <a:lnTo>
                    <a:pt x="169" y="307"/>
                  </a:lnTo>
                  <a:lnTo>
                    <a:pt x="61" y="490"/>
                  </a:lnTo>
                  <a:lnTo>
                    <a:pt x="61" y="598"/>
                  </a:lnTo>
                  <a:lnTo>
                    <a:pt x="77" y="735"/>
                  </a:lnTo>
                  <a:lnTo>
                    <a:pt x="199" y="949"/>
                  </a:lnTo>
                  <a:lnTo>
                    <a:pt x="322" y="1026"/>
                  </a:lnTo>
                  <a:lnTo>
                    <a:pt x="475" y="1118"/>
                  </a:lnTo>
                  <a:lnTo>
                    <a:pt x="689" y="1179"/>
                  </a:lnTo>
                  <a:lnTo>
                    <a:pt x="888" y="1256"/>
                  </a:lnTo>
                  <a:lnTo>
                    <a:pt x="1010" y="1317"/>
                  </a:lnTo>
                  <a:lnTo>
                    <a:pt x="1087" y="1393"/>
                  </a:lnTo>
                  <a:lnTo>
                    <a:pt x="1087" y="1516"/>
                  </a:lnTo>
                  <a:lnTo>
                    <a:pt x="1087" y="1623"/>
                  </a:lnTo>
                  <a:lnTo>
                    <a:pt x="1010" y="1699"/>
                  </a:lnTo>
                  <a:lnTo>
                    <a:pt x="903" y="1760"/>
                  </a:lnTo>
                  <a:lnTo>
                    <a:pt x="750" y="1776"/>
                  </a:lnTo>
                  <a:lnTo>
                    <a:pt x="566" y="1760"/>
                  </a:lnTo>
                  <a:lnTo>
                    <a:pt x="444" y="1684"/>
                  </a:lnTo>
                  <a:lnTo>
                    <a:pt x="352" y="1577"/>
                  </a:lnTo>
                  <a:lnTo>
                    <a:pt x="337" y="1424"/>
                  </a:lnTo>
                  <a:lnTo>
                    <a:pt x="0" y="1424"/>
                  </a:lnTo>
                  <a:lnTo>
                    <a:pt x="16" y="1607"/>
                  </a:lnTo>
                  <a:lnTo>
                    <a:pt x="92" y="1745"/>
                  </a:lnTo>
                  <a:lnTo>
                    <a:pt x="214" y="1868"/>
                  </a:lnTo>
                  <a:lnTo>
                    <a:pt x="367" y="1959"/>
                  </a:lnTo>
                  <a:lnTo>
                    <a:pt x="551" y="2021"/>
                  </a:lnTo>
                  <a:lnTo>
                    <a:pt x="750" y="2036"/>
                  </a:lnTo>
                  <a:lnTo>
                    <a:pt x="903" y="2021"/>
                  </a:lnTo>
                  <a:lnTo>
                    <a:pt x="1148" y="1959"/>
                  </a:lnTo>
                  <a:lnTo>
                    <a:pt x="1240" y="1898"/>
                  </a:lnTo>
                  <a:lnTo>
                    <a:pt x="1332" y="1822"/>
                  </a:lnTo>
                  <a:lnTo>
                    <a:pt x="1423" y="1623"/>
                  </a:lnTo>
                  <a:lnTo>
                    <a:pt x="1423" y="1516"/>
                  </a:lnTo>
                  <a:lnTo>
                    <a:pt x="1408" y="1378"/>
                  </a:lnTo>
                  <a:lnTo>
                    <a:pt x="1362" y="1256"/>
                  </a:lnTo>
                  <a:lnTo>
                    <a:pt x="1286" y="1148"/>
                  </a:lnTo>
                  <a:lnTo>
                    <a:pt x="1163" y="1057"/>
                  </a:lnTo>
                  <a:lnTo>
                    <a:pt x="1010" y="980"/>
                  </a:lnTo>
                  <a:lnTo>
                    <a:pt x="811" y="919"/>
                  </a:lnTo>
                  <a:lnTo>
                    <a:pt x="612" y="842"/>
                  </a:lnTo>
                  <a:lnTo>
                    <a:pt x="490" y="781"/>
                  </a:lnTo>
                  <a:lnTo>
                    <a:pt x="413" y="705"/>
                  </a:lnTo>
                  <a:lnTo>
                    <a:pt x="398" y="598"/>
                  </a:lnTo>
                  <a:lnTo>
                    <a:pt x="413" y="490"/>
                  </a:lnTo>
                  <a:lnTo>
                    <a:pt x="475" y="414"/>
                  </a:lnTo>
                  <a:lnTo>
                    <a:pt x="582" y="353"/>
                  </a:lnTo>
                  <a:lnTo>
                    <a:pt x="735" y="337"/>
                  </a:lnTo>
                  <a:lnTo>
                    <a:pt x="888" y="353"/>
                  </a:lnTo>
                  <a:lnTo>
                    <a:pt x="995" y="429"/>
                  </a:lnTo>
                  <a:lnTo>
                    <a:pt x="1071" y="521"/>
                  </a:lnTo>
                  <a:lnTo>
                    <a:pt x="1087" y="659"/>
                  </a:lnTo>
                  <a:lnTo>
                    <a:pt x="1423" y="659"/>
                  </a:lnTo>
                  <a:lnTo>
                    <a:pt x="1408" y="490"/>
                  </a:lnTo>
                  <a:lnTo>
                    <a:pt x="1332" y="353"/>
                  </a:lnTo>
                  <a:lnTo>
                    <a:pt x="1240" y="230"/>
                  </a:lnTo>
                  <a:lnTo>
                    <a:pt x="1087" y="154"/>
                  </a:lnTo>
                  <a:lnTo>
                    <a:pt x="934" y="93"/>
                  </a:lnTo>
                  <a:lnTo>
                    <a:pt x="735" y="77"/>
                  </a:lnTo>
                  <a:close/>
                  <a:moveTo>
                    <a:pt x="3596" y="567"/>
                  </a:moveTo>
                  <a:lnTo>
                    <a:pt x="3458" y="628"/>
                  </a:lnTo>
                  <a:lnTo>
                    <a:pt x="3336" y="689"/>
                  </a:lnTo>
                  <a:lnTo>
                    <a:pt x="3260" y="781"/>
                  </a:lnTo>
                  <a:lnTo>
                    <a:pt x="3198" y="888"/>
                  </a:lnTo>
                  <a:lnTo>
                    <a:pt x="3183" y="995"/>
                  </a:lnTo>
                  <a:lnTo>
                    <a:pt x="3489" y="995"/>
                  </a:lnTo>
                  <a:lnTo>
                    <a:pt x="3504" y="919"/>
                  </a:lnTo>
                  <a:lnTo>
                    <a:pt x="3566" y="858"/>
                  </a:lnTo>
                  <a:lnTo>
                    <a:pt x="3642" y="812"/>
                  </a:lnTo>
                  <a:lnTo>
                    <a:pt x="3856" y="812"/>
                  </a:lnTo>
                  <a:lnTo>
                    <a:pt x="3933" y="873"/>
                  </a:lnTo>
                  <a:lnTo>
                    <a:pt x="3979" y="949"/>
                  </a:lnTo>
                  <a:lnTo>
                    <a:pt x="3994" y="1041"/>
                  </a:lnTo>
                  <a:lnTo>
                    <a:pt x="3994" y="1148"/>
                  </a:lnTo>
                  <a:lnTo>
                    <a:pt x="3642" y="1148"/>
                  </a:lnTo>
                  <a:lnTo>
                    <a:pt x="3413" y="1210"/>
                  </a:lnTo>
                  <a:lnTo>
                    <a:pt x="3321" y="1256"/>
                  </a:lnTo>
                  <a:lnTo>
                    <a:pt x="3244" y="1332"/>
                  </a:lnTo>
                  <a:lnTo>
                    <a:pt x="3152" y="1500"/>
                  </a:lnTo>
                  <a:lnTo>
                    <a:pt x="3152" y="1607"/>
                  </a:lnTo>
                  <a:lnTo>
                    <a:pt x="3152" y="1699"/>
                  </a:lnTo>
                  <a:lnTo>
                    <a:pt x="3214" y="1852"/>
                  </a:lnTo>
                  <a:lnTo>
                    <a:pt x="3290" y="1913"/>
                  </a:lnTo>
                  <a:lnTo>
                    <a:pt x="3428" y="2005"/>
                  </a:lnTo>
                  <a:lnTo>
                    <a:pt x="3627" y="2036"/>
                  </a:lnTo>
                  <a:lnTo>
                    <a:pt x="3734" y="2021"/>
                  </a:lnTo>
                  <a:lnTo>
                    <a:pt x="3918" y="1944"/>
                  </a:lnTo>
                  <a:lnTo>
                    <a:pt x="4009" y="1868"/>
                  </a:lnTo>
                  <a:lnTo>
                    <a:pt x="4025" y="1959"/>
                  </a:lnTo>
                  <a:lnTo>
                    <a:pt x="4040" y="2005"/>
                  </a:lnTo>
                  <a:lnTo>
                    <a:pt x="4361" y="2005"/>
                  </a:lnTo>
                  <a:lnTo>
                    <a:pt x="4361" y="1990"/>
                  </a:lnTo>
                  <a:lnTo>
                    <a:pt x="4315" y="1852"/>
                  </a:lnTo>
                  <a:lnTo>
                    <a:pt x="4315" y="1684"/>
                  </a:lnTo>
                  <a:lnTo>
                    <a:pt x="4315" y="1041"/>
                  </a:lnTo>
                  <a:lnTo>
                    <a:pt x="4300" y="934"/>
                  </a:lnTo>
                  <a:lnTo>
                    <a:pt x="4224" y="751"/>
                  </a:lnTo>
                  <a:lnTo>
                    <a:pt x="4162" y="689"/>
                  </a:lnTo>
                  <a:lnTo>
                    <a:pt x="4086" y="628"/>
                  </a:lnTo>
                  <a:lnTo>
                    <a:pt x="3887" y="567"/>
                  </a:lnTo>
                  <a:close/>
                  <a:moveTo>
                    <a:pt x="4729" y="246"/>
                  </a:moveTo>
                  <a:lnTo>
                    <a:pt x="4729" y="598"/>
                  </a:lnTo>
                  <a:lnTo>
                    <a:pt x="4484" y="598"/>
                  </a:lnTo>
                  <a:lnTo>
                    <a:pt x="4484" y="827"/>
                  </a:lnTo>
                  <a:lnTo>
                    <a:pt x="4729" y="827"/>
                  </a:lnTo>
                  <a:lnTo>
                    <a:pt x="4729" y="1623"/>
                  </a:lnTo>
                  <a:lnTo>
                    <a:pt x="4744" y="1806"/>
                  </a:lnTo>
                  <a:lnTo>
                    <a:pt x="4927" y="2021"/>
                  </a:lnTo>
                  <a:lnTo>
                    <a:pt x="5096" y="2036"/>
                  </a:lnTo>
                  <a:lnTo>
                    <a:pt x="5188" y="2021"/>
                  </a:lnTo>
                  <a:lnTo>
                    <a:pt x="5295" y="2005"/>
                  </a:lnTo>
                  <a:lnTo>
                    <a:pt x="5295" y="1760"/>
                  </a:lnTo>
                  <a:lnTo>
                    <a:pt x="5249" y="1760"/>
                  </a:lnTo>
                  <a:lnTo>
                    <a:pt x="5188" y="1776"/>
                  </a:lnTo>
                  <a:lnTo>
                    <a:pt x="5111" y="1760"/>
                  </a:lnTo>
                  <a:lnTo>
                    <a:pt x="5065" y="1730"/>
                  </a:lnTo>
                  <a:lnTo>
                    <a:pt x="5050" y="1684"/>
                  </a:lnTo>
                  <a:lnTo>
                    <a:pt x="5035" y="1623"/>
                  </a:lnTo>
                  <a:lnTo>
                    <a:pt x="5035" y="827"/>
                  </a:lnTo>
                  <a:lnTo>
                    <a:pt x="5295" y="827"/>
                  </a:lnTo>
                  <a:lnTo>
                    <a:pt x="5295" y="598"/>
                  </a:lnTo>
                  <a:lnTo>
                    <a:pt x="5035" y="598"/>
                  </a:lnTo>
                  <a:lnTo>
                    <a:pt x="5035" y="246"/>
                  </a:lnTo>
                  <a:close/>
                  <a:moveTo>
                    <a:pt x="6626" y="567"/>
                  </a:moveTo>
                  <a:lnTo>
                    <a:pt x="6488" y="628"/>
                  </a:lnTo>
                  <a:lnTo>
                    <a:pt x="6366" y="689"/>
                  </a:lnTo>
                  <a:lnTo>
                    <a:pt x="6274" y="781"/>
                  </a:lnTo>
                  <a:lnTo>
                    <a:pt x="6213" y="888"/>
                  </a:lnTo>
                  <a:lnTo>
                    <a:pt x="6198" y="995"/>
                  </a:lnTo>
                  <a:lnTo>
                    <a:pt x="6519" y="995"/>
                  </a:lnTo>
                  <a:lnTo>
                    <a:pt x="6534" y="919"/>
                  </a:lnTo>
                  <a:lnTo>
                    <a:pt x="6595" y="858"/>
                  </a:lnTo>
                  <a:lnTo>
                    <a:pt x="6672" y="812"/>
                  </a:lnTo>
                  <a:lnTo>
                    <a:pt x="6886" y="812"/>
                  </a:lnTo>
                  <a:lnTo>
                    <a:pt x="6963" y="873"/>
                  </a:lnTo>
                  <a:lnTo>
                    <a:pt x="7009" y="949"/>
                  </a:lnTo>
                  <a:lnTo>
                    <a:pt x="7024" y="1041"/>
                  </a:lnTo>
                  <a:lnTo>
                    <a:pt x="7024" y="1148"/>
                  </a:lnTo>
                  <a:lnTo>
                    <a:pt x="6672" y="1148"/>
                  </a:lnTo>
                  <a:lnTo>
                    <a:pt x="6427" y="1210"/>
                  </a:lnTo>
                  <a:lnTo>
                    <a:pt x="6335" y="1256"/>
                  </a:lnTo>
                  <a:lnTo>
                    <a:pt x="6259" y="1332"/>
                  </a:lnTo>
                  <a:lnTo>
                    <a:pt x="6182" y="1500"/>
                  </a:lnTo>
                  <a:lnTo>
                    <a:pt x="6167" y="1607"/>
                  </a:lnTo>
                  <a:lnTo>
                    <a:pt x="6182" y="1699"/>
                  </a:lnTo>
                  <a:lnTo>
                    <a:pt x="6243" y="1852"/>
                  </a:lnTo>
                  <a:lnTo>
                    <a:pt x="6305" y="1913"/>
                  </a:lnTo>
                  <a:lnTo>
                    <a:pt x="6458" y="2005"/>
                  </a:lnTo>
                  <a:lnTo>
                    <a:pt x="6657" y="2036"/>
                  </a:lnTo>
                  <a:lnTo>
                    <a:pt x="6764" y="2021"/>
                  </a:lnTo>
                  <a:lnTo>
                    <a:pt x="6947" y="1944"/>
                  </a:lnTo>
                  <a:lnTo>
                    <a:pt x="7024" y="1868"/>
                  </a:lnTo>
                  <a:lnTo>
                    <a:pt x="7039" y="1959"/>
                  </a:lnTo>
                  <a:lnTo>
                    <a:pt x="7070" y="2005"/>
                  </a:lnTo>
                  <a:lnTo>
                    <a:pt x="7391" y="2005"/>
                  </a:lnTo>
                  <a:lnTo>
                    <a:pt x="7391" y="1990"/>
                  </a:lnTo>
                  <a:lnTo>
                    <a:pt x="7345" y="1852"/>
                  </a:lnTo>
                  <a:lnTo>
                    <a:pt x="7330" y="1684"/>
                  </a:lnTo>
                  <a:lnTo>
                    <a:pt x="7330" y="1041"/>
                  </a:lnTo>
                  <a:lnTo>
                    <a:pt x="7330" y="934"/>
                  </a:lnTo>
                  <a:lnTo>
                    <a:pt x="7253" y="751"/>
                  </a:lnTo>
                  <a:lnTo>
                    <a:pt x="7177" y="689"/>
                  </a:lnTo>
                  <a:lnTo>
                    <a:pt x="7100" y="628"/>
                  </a:lnTo>
                  <a:lnTo>
                    <a:pt x="6901" y="567"/>
                  </a:lnTo>
                  <a:close/>
                  <a:moveTo>
                    <a:pt x="2250" y="567"/>
                  </a:moveTo>
                  <a:lnTo>
                    <a:pt x="2066" y="659"/>
                  </a:lnTo>
                  <a:lnTo>
                    <a:pt x="1989" y="735"/>
                  </a:lnTo>
                  <a:lnTo>
                    <a:pt x="1974" y="598"/>
                  </a:lnTo>
                  <a:lnTo>
                    <a:pt x="1683" y="598"/>
                  </a:lnTo>
                  <a:lnTo>
                    <a:pt x="1683" y="2556"/>
                  </a:lnTo>
                  <a:lnTo>
                    <a:pt x="2005" y="2556"/>
                  </a:lnTo>
                  <a:lnTo>
                    <a:pt x="2005" y="1883"/>
                  </a:lnTo>
                  <a:lnTo>
                    <a:pt x="2081" y="1944"/>
                  </a:lnTo>
                  <a:lnTo>
                    <a:pt x="2265" y="2021"/>
                  </a:lnTo>
                  <a:lnTo>
                    <a:pt x="2372" y="2036"/>
                  </a:lnTo>
                  <a:lnTo>
                    <a:pt x="2494" y="2021"/>
                  </a:lnTo>
                  <a:lnTo>
                    <a:pt x="2693" y="1929"/>
                  </a:lnTo>
                  <a:lnTo>
                    <a:pt x="2770" y="1837"/>
                  </a:lnTo>
                  <a:lnTo>
                    <a:pt x="2846" y="1730"/>
                  </a:lnTo>
                  <a:lnTo>
                    <a:pt x="2923" y="1470"/>
                  </a:lnTo>
                  <a:lnTo>
                    <a:pt x="2923" y="1317"/>
                  </a:lnTo>
                  <a:lnTo>
                    <a:pt x="2923" y="1286"/>
                  </a:lnTo>
                  <a:lnTo>
                    <a:pt x="2923" y="1133"/>
                  </a:lnTo>
                  <a:lnTo>
                    <a:pt x="2846" y="858"/>
                  </a:lnTo>
                  <a:lnTo>
                    <a:pt x="2770" y="751"/>
                  </a:lnTo>
                  <a:lnTo>
                    <a:pt x="2693" y="674"/>
                  </a:lnTo>
                  <a:lnTo>
                    <a:pt x="2494" y="567"/>
                  </a:lnTo>
                  <a:close/>
                </a:path>
              </a:pathLst>
            </a:custGeom>
            <a:solidFill>
              <a:srgbClr val="F7AB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6572000" y="2678050"/>
              <a:ext cx="446075" cy="237600"/>
            </a:xfrm>
            <a:custGeom>
              <a:avLst/>
              <a:gdLst/>
              <a:ahLst/>
              <a:cxnLst/>
              <a:rect l="l" t="t" r="r" b="b"/>
              <a:pathLst>
                <a:path w="17843" h="9504" extrusionOk="0">
                  <a:moveTo>
                    <a:pt x="13451" y="552"/>
                  </a:moveTo>
                  <a:lnTo>
                    <a:pt x="13375" y="613"/>
                  </a:lnTo>
                  <a:lnTo>
                    <a:pt x="13313" y="674"/>
                  </a:lnTo>
                  <a:lnTo>
                    <a:pt x="13298" y="781"/>
                  </a:lnTo>
                  <a:lnTo>
                    <a:pt x="13313" y="873"/>
                  </a:lnTo>
                  <a:lnTo>
                    <a:pt x="13375" y="934"/>
                  </a:lnTo>
                  <a:lnTo>
                    <a:pt x="13451" y="996"/>
                  </a:lnTo>
                  <a:lnTo>
                    <a:pt x="13543" y="1011"/>
                  </a:lnTo>
                  <a:lnTo>
                    <a:pt x="13650" y="996"/>
                  </a:lnTo>
                  <a:lnTo>
                    <a:pt x="13727" y="934"/>
                  </a:lnTo>
                  <a:lnTo>
                    <a:pt x="13788" y="873"/>
                  </a:lnTo>
                  <a:lnTo>
                    <a:pt x="13788" y="781"/>
                  </a:lnTo>
                  <a:lnTo>
                    <a:pt x="13788" y="674"/>
                  </a:lnTo>
                  <a:lnTo>
                    <a:pt x="13727" y="613"/>
                  </a:lnTo>
                  <a:lnTo>
                    <a:pt x="13650" y="552"/>
                  </a:lnTo>
                  <a:close/>
                  <a:moveTo>
                    <a:pt x="4958" y="383"/>
                  </a:moveTo>
                  <a:lnTo>
                    <a:pt x="5127" y="475"/>
                  </a:lnTo>
                  <a:lnTo>
                    <a:pt x="5188" y="552"/>
                  </a:lnTo>
                  <a:lnTo>
                    <a:pt x="5249" y="644"/>
                  </a:lnTo>
                  <a:lnTo>
                    <a:pt x="5310" y="904"/>
                  </a:lnTo>
                  <a:lnTo>
                    <a:pt x="5310" y="1072"/>
                  </a:lnTo>
                  <a:lnTo>
                    <a:pt x="5310" y="1179"/>
                  </a:lnTo>
                  <a:lnTo>
                    <a:pt x="5310" y="1347"/>
                  </a:lnTo>
                  <a:lnTo>
                    <a:pt x="5249" y="1608"/>
                  </a:lnTo>
                  <a:lnTo>
                    <a:pt x="5188" y="1699"/>
                  </a:lnTo>
                  <a:lnTo>
                    <a:pt x="5127" y="1776"/>
                  </a:lnTo>
                  <a:lnTo>
                    <a:pt x="4958" y="1868"/>
                  </a:lnTo>
                  <a:lnTo>
                    <a:pt x="4729" y="1868"/>
                  </a:lnTo>
                  <a:lnTo>
                    <a:pt x="4561" y="1776"/>
                  </a:lnTo>
                  <a:lnTo>
                    <a:pt x="4499" y="1684"/>
                  </a:lnTo>
                  <a:lnTo>
                    <a:pt x="4438" y="1592"/>
                  </a:lnTo>
                  <a:lnTo>
                    <a:pt x="4377" y="1332"/>
                  </a:lnTo>
                  <a:lnTo>
                    <a:pt x="4377" y="1179"/>
                  </a:lnTo>
                  <a:lnTo>
                    <a:pt x="4377" y="1072"/>
                  </a:lnTo>
                  <a:lnTo>
                    <a:pt x="4377" y="904"/>
                  </a:lnTo>
                  <a:lnTo>
                    <a:pt x="4438" y="644"/>
                  </a:lnTo>
                  <a:lnTo>
                    <a:pt x="4499" y="552"/>
                  </a:lnTo>
                  <a:lnTo>
                    <a:pt x="4561" y="475"/>
                  </a:lnTo>
                  <a:lnTo>
                    <a:pt x="4729" y="383"/>
                  </a:lnTo>
                  <a:close/>
                  <a:moveTo>
                    <a:pt x="9595" y="919"/>
                  </a:moveTo>
                  <a:lnTo>
                    <a:pt x="9717" y="980"/>
                  </a:lnTo>
                  <a:lnTo>
                    <a:pt x="9748" y="1041"/>
                  </a:lnTo>
                  <a:lnTo>
                    <a:pt x="9825" y="1179"/>
                  </a:lnTo>
                  <a:lnTo>
                    <a:pt x="9840" y="1393"/>
                  </a:lnTo>
                  <a:lnTo>
                    <a:pt x="9825" y="1623"/>
                  </a:lnTo>
                  <a:lnTo>
                    <a:pt x="9717" y="1822"/>
                  </a:lnTo>
                  <a:lnTo>
                    <a:pt x="9595" y="1883"/>
                  </a:lnTo>
                  <a:lnTo>
                    <a:pt x="9534" y="1898"/>
                  </a:lnTo>
                  <a:lnTo>
                    <a:pt x="9427" y="1883"/>
                  </a:lnTo>
                  <a:lnTo>
                    <a:pt x="9289" y="1807"/>
                  </a:lnTo>
                  <a:lnTo>
                    <a:pt x="9243" y="1730"/>
                  </a:lnTo>
                  <a:lnTo>
                    <a:pt x="9243" y="1072"/>
                  </a:lnTo>
                  <a:lnTo>
                    <a:pt x="9289" y="996"/>
                  </a:lnTo>
                  <a:lnTo>
                    <a:pt x="9427" y="919"/>
                  </a:lnTo>
                  <a:close/>
                  <a:moveTo>
                    <a:pt x="4836" y="1"/>
                  </a:moveTo>
                  <a:lnTo>
                    <a:pt x="4576" y="31"/>
                  </a:lnTo>
                  <a:lnTo>
                    <a:pt x="4362" y="139"/>
                  </a:lnTo>
                  <a:lnTo>
                    <a:pt x="4255" y="215"/>
                  </a:lnTo>
                  <a:lnTo>
                    <a:pt x="4086" y="399"/>
                  </a:lnTo>
                  <a:lnTo>
                    <a:pt x="4025" y="506"/>
                  </a:lnTo>
                  <a:lnTo>
                    <a:pt x="3933" y="766"/>
                  </a:lnTo>
                  <a:lnTo>
                    <a:pt x="3918" y="1072"/>
                  </a:lnTo>
                  <a:lnTo>
                    <a:pt x="3918" y="1179"/>
                  </a:lnTo>
                  <a:lnTo>
                    <a:pt x="3933" y="1485"/>
                  </a:lnTo>
                  <a:lnTo>
                    <a:pt x="4040" y="1745"/>
                  </a:lnTo>
                  <a:lnTo>
                    <a:pt x="4102" y="1852"/>
                  </a:lnTo>
                  <a:lnTo>
                    <a:pt x="4255" y="2036"/>
                  </a:lnTo>
                  <a:lnTo>
                    <a:pt x="4362" y="2113"/>
                  </a:lnTo>
                  <a:lnTo>
                    <a:pt x="4591" y="2220"/>
                  </a:lnTo>
                  <a:lnTo>
                    <a:pt x="4851" y="2235"/>
                  </a:lnTo>
                  <a:lnTo>
                    <a:pt x="4974" y="2235"/>
                  </a:lnTo>
                  <a:lnTo>
                    <a:pt x="5219" y="2174"/>
                  </a:lnTo>
                  <a:lnTo>
                    <a:pt x="5326" y="2113"/>
                  </a:lnTo>
                  <a:lnTo>
                    <a:pt x="5433" y="2036"/>
                  </a:lnTo>
                  <a:lnTo>
                    <a:pt x="5586" y="1852"/>
                  </a:lnTo>
                  <a:lnTo>
                    <a:pt x="5662" y="1730"/>
                  </a:lnTo>
                  <a:lnTo>
                    <a:pt x="5754" y="1485"/>
                  </a:lnTo>
                  <a:lnTo>
                    <a:pt x="5769" y="1179"/>
                  </a:lnTo>
                  <a:lnTo>
                    <a:pt x="5769" y="1072"/>
                  </a:lnTo>
                  <a:lnTo>
                    <a:pt x="5754" y="766"/>
                  </a:lnTo>
                  <a:lnTo>
                    <a:pt x="5647" y="506"/>
                  </a:lnTo>
                  <a:lnTo>
                    <a:pt x="5586" y="399"/>
                  </a:lnTo>
                  <a:lnTo>
                    <a:pt x="5433" y="215"/>
                  </a:lnTo>
                  <a:lnTo>
                    <a:pt x="5326" y="139"/>
                  </a:lnTo>
                  <a:lnTo>
                    <a:pt x="5112" y="31"/>
                  </a:lnTo>
                  <a:lnTo>
                    <a:pt x="4836" y="1"/>
                  </a:lnTo>
                  <a:close/>
                  <a:moveTo>
                    <a:pt x="6060" y="598"/>
                  </a:moveTo>
                  <a:lnTo>
                    <a:pt x="6060" y="1654"/>
                  </a:lnTo>
                  <a:lnTo>
                    <a:pt x="6060" y="1791"/>
                  </a:lnTo>
                  <a:lnTo>
                    <a:pt x="6137" y="2005"/>
                  </a:lnTo>
                  <a:lnTo>
                    <a:pt x="6198" y="2097"/>
                  </a:lnTo>
                  <a:lnTo>
                    <a:pt x="6274" y="2158"/>
                  </a:lnTo>
                  <a:lnTo>
                    <a:pt x="6473" y="2235"/>
                  </a:lnTo>
                  <a:lnTo>
                    <a:pt x="6734" y="2235"/>
                  </a:lnTo>
                  <a:lnTo>
                    <a:pt x="6948" y="2143"/>
                  </a:lnTo>
                  <a:lnTo>
                    <a:pt x="7040" y="2051"/>
                  </a:lnTo>
                  <a:lnTo>
                    <a:pt x="7040" y="2220"/>
                  </a:lnTo>
                  <a:lnTo>
                    <a:pt x="7453" y="2220"/>
                  </a:lnTo>
                  <a:lnTo>
                    <a:pt x="7453" y="598"/>
                  </a:lnTo>
                  <a:lnTo>
                    <a:pt x="7024" y="598"/>
                  </a:lnTo>
                  <a:lnTo>
                    <a:pt x="7024" y="1745"/>
                  </a:lnTo>
                  <a:lnTo>
                    <a:pt x="6978" y="1807"/>
                  </a:lnTo>
                  <a:lnTo>
                    <a:pt x="6825" y="1883"/>
                  </a:lnTo>
                  <a:lnTo>
                    <a:pt x="6718" y="1898"/>
                  </a:lnTo>
                  <a:lnTo>
                    <a:pt x="6611" y="1883"/>
                  </a:lnTo>
                  <a:lnTo>
                    <a:pt x="6504" y="1761"/>
                  </a:lnTo>
                  <a:lnTo>
                    <a:pt x="6489" y="1638"/>
                  </a:lnTo>
                  <a:lnTo>
                    <a:pt x="6489" y="598"/>
                  </a:lnTo>
                  <a:close/>
                  <a:moveTo>
                    <a:pt x="7866" y="200"/>
                  </a:moveTo>
                  <a:lnTo>
                    <a:pt x="7866" y="598"/>
                  </a:lnTo>
                  <a:lnTo>
                    <a:pt x="7621" y="598"/>
                  </a:lnTo>
                  <a:lnTo>
                    <a:pt x="7621" y="919"/>
                  </a:lnTo>
                  <a:lnTo>
                    <a:pt x="7866" y="919"/>
                  </a:lnTo>
                  <a:lnTo>
                    <a:pt x="7866" y="1776"/>
                  </a:lnTo>
                  <a:lnTo>
                    <a:pt x="7881" y="1990"/>
                  </a:lnTo>
                  <a:lnTo>
                    <a:pt x="8049" y="2174"/>
                  </a:lnTo>
                  <a:lnTo>
                    <a:pt x="8218" y="2235"/>
                  </a:lnTo>
                  <a:lnTo>
                    <a:pt x="8463" y="2235"/>
                  </a:lnTo>
                  <a:lnTo>
                    <a:pt x="8585" y="2204"/>
                  </a:lnTo>
                  <a:lnTo>
                    <a:pt x="8585" y="1883"/>
                  </a:lnTo>
                  <a:lnTo>
                    <a:pt x="8371" y="1883"/>
                  </a:lnTo>
                  <a:lnTo>
                    <a:pt x="8325" y="1852"/>
                  </a:lnTo>
                  <a:lnTo>
                    <a:pt x="8294" y="1807"/>
                  </a:lnTo>
                  <a:lnTo>
                    <a:pt x="8294" y="1715"/>
                  </a:lnTo>
                  <a:lnTo>
                    <a:pt x="8294" y="919"/>
                  </a:lnTo>
                  <a:lnTo>
                    <a:pt x="8570" y="919"/>
                  </a:lnTo>
                  <a:lnTo>
                    <a:pt x="8570" y="598"/>
                  </a:lnTo>
                  <a:lnTo>
                    <a:pt x="8294" y="598"/>
                  </a:lnTo>
                  <a:lnTo>
                    <a:pt x="8294" y="200"/>
                  </a:lnTo>
                  <a:close/>
                  <a:moveTo>
                    <a:pt x="10528" y="598"/>
                  </a:moveTo>
                  <a:lnTo>
                    <a:pt x="10528" y="1654"/>
                  </a:lnTo>
                  <a:lnTo>
                    <a:pt x="10528" y="1791"/>
                  </a:lnTo>
                  <a:lnTo>
                    <a:pt x="10605" y="2005"/>
                  </a:lnTo>
                  <a:lnTo>
                    <a:pt x="10666" y="2097"/>
                  </a:lnTo>
                  <a:lnTo>
                    <a:pt x="10743" y="2158"/>
                  </a:lnTo>
                  <a:lnTo>
                    <a:pt x="10942" y="2235"/>
                  </a:lnTo>
                  <a:lnTo>
                    <a:pt x="11202" y="2235"/>
                  </a:lnTo>
                  <a:lnTo>
                    <a:pt x="11416" y="2143"/>
                  </a:lnTo>
                  <a:lnTo>
                    <a:pt x="11508" y="2051"/>
                  </a:lnTo>
                  <a:lnTo>
                    <a:pt x="11523" y="2220"/>
                  </a:lnTo>
                  <a:lnTo>
                    <a:pt x="11921" y="2220"/>
                  </a:lnTo>
                  <a:lnTo>
                    <a:pt x="11921" y="598"/>
                  </a:lnTo>
                  <a:lnTo>
                    <a:pt x="11492" y="598"/>
                  </a:lnTo>
                  <a:lnTo>
                    <a:pt x="11492" y="1745"/>
                  </a:lnTo>
                  <a:lnTo>
                    <a:pt x="11447" y="1807"/>
                  </a:lnTo>
                  <a:lnTo>
                    <a:pt x="11294" y="1883"/>
                  </a:lnTo>
                  <a:lnTo>
                    <a:pt x="11186" y="1898"/>
                  </a:lnTo>
                  <a:lnTo>
                    <a:pt x="11079" y="1883"/>
                  </a:lnTo>
                  <a:lnTo>
                    <a:pt x="10972" y="1761"/>
                  </a:lnTo>
                  <a:lnTo>
                    <a:pt x="10957" y="1638"/>
                  </a:lnTo>
                  <a:lnTo>
                    <a:pt x="10957" y="598"/>
                  </a:lnTo>
                  <a:close/>
                  <a:moveTo>
                    <a:pt x="12334" y="200"/>
                  </a:moveTo>
                  <a:lnTo>
                    <a:pt x="12334" y="598"/>
                  </a:lnTo>
                  <a:lnTo>
                    <a:pt x="12105" y="598"/>
                  </a:lnTo>
                  <a:lnTo>
                    <a:pt x="12105" y="919"/>
                  </a:lnTo>
                  <a:lnTo>
                    <a:pt x="12334" y="919"/>
                  </a:lnTo>
                  <a:lnTo>
                    <a:pt x="12334" y="1776"/>
                  </a:lnTo>
                  <a:lnTo>
                    <a:pt x="12365" y="1990"/>
                  </a:lnTo>
                  <a:lnTo>
                    <a:pt x="12518" y="2174"/>
                  </a:lnTo>
                  <a:lnTo>
                    <a:pt x="12686" y="2235"/>
                  </a:lnTo>
                  <a:lnTo>
                    <a:pt x="12931" y="2235"/>
                  </a:lnTo>
                  <a:lnTo>
                    <a:pt x="13053" y="2204"/>
                  </a:lnTo>
                  <a:lnTo>
                    <a:pt x="13053" y="1883"/>
                  </a:lnTo>
                  <a:lnTo>
                    <a:pt x="12839" y="1883"/>
                  </a:lnTo>
                  <a:lnTo>
                    <a:pt x="12808" y="1852"/>
                  </a:lnTo>
                  <a:lnTo>
                    <a:pt x="12778" y="1807"/>
                  </a:lnTo>
                  <a:lnTo>
                    <a:pt x="12763" y="1715"/>
                  </a:lnTo>
                  <a:lnTo>
                    <a:pt x="12763" y="919"/>
                  </a:lnTo>
                  <a:lnTo>
                    <a:pt x="13038" y="919"/>
                  </a:lnTo>
                  <a:lnTo>
                    <a:pt x="13038" y="598"/>
                  </a:lnTo>
                  <a:lnTo>
                    <a:pt x="12763" y="598"/>
                  </a:lnTo>
                  <a:lnTo>
                    <a:pt x="12763" y="200"/>
                  </a:lnTo>
                  <a:close/>
                  <a:moveTo>
                    <a:pt x="13451" y="1776"/>
                  </a:moveTo>
                  <a:lnTo>
                    <a:pt x="13375" y="1837"/>
                  </a:lnTo>
                  <a:lnTo>
                    <a:pt x="13313" y="1898"/>
                  </a:lnTo>
                  <a:lnTo>
                    <a:pt x="13298" y="2005"/>
                  </a:lnTo>
                  <a:lnTo>
                    <a:pt x="13313" y="2097"/>
                  </a:lnTo>
                  <a:lnTo>
                    <a:pt x="13375" y="2158"/>
                  </a:lnTo>
                  <a:lnTo>
                    <a:pt x="13451" y="2220"/>
                  </a:lnTo>
                  <a:lnTo>
                    <a:pt x="13543" y="2235"/>
                  </a:lnTo>
                  <a:lnTo>
                    <a:pt x="13650" y="2220"/>
                  </a:lnTo>
                  <a:lnTo>
                    <a:pt x="13727" y="2158"/>
                  </a:lnTo>
                  <a:lnTo>
                    <a:pt x="13788" y="2097"/>
                  </a:lnTo>
                  <a:lnTo>
                    <a:pt x="13788" y="2005"/>
                  </a:lnTo>
                  <a:lnTo>
                    <a:pt x="13788" y="1898"/>
                  </a:lnTo>
                  <a:lnTo>
                    <a:pt x="13727" y="1837"/>
                  </a:lnTo>
                  <a:lnTo>
                    <a:pt x="13650" y="1776"/>
                  </a:lnTo>
                  <a:close/>
                  <a:moveTo>
                    <a:pt x="9518" y="567"/>
                  </a:moveTo>
                  <a:lnTo>
                    <a:pt x="9304" y="674"/>
                  </a:lnTo>
                  <a:lnTo>
                    <a:pt x="9228" y="751"/>
                  </a:lnTo>
                  <a:lnTo>
                    <a:pt x="9212" y="598"/>
                  </a:lnTo>
                  <a:lnTo>
                    <a:pt x="8815" y="598"/>
                  </a:lnTo>
                  <a:lnTo>
                    <a:pt x="8815" y="2832"/>
                  </a:lnTo>
                  <a:lnTo>
                    <a:pt x="9243" y="2832"/>
                  </a:lnTo>
                  <a:lnTo>
                    <a:pt x="9243" y="2067"/>
                  </a:lnTo>
                  <a:lnTo>
                    <a:pt x="9320" y="2143"/>
                  </a:lnTo>
                  <a:lnTo>
                    <a:pt x="9518" y="2235"/>
                  </a:lnTo>
                  <a:lnTo>
                    <a:pt x="9779" y="2235"/>
                  </a:lnTo>
                  <a:lnTo>
                    <a:pt x="10008" y="2128"/>
                  </a:lnTo>
                  <a:lnTo>
                    <a:pt x="10100" y="2021"/>
                  </a:lnTo>
                  <a:lnTo>
                    <a:pt x="10176" y="1898"/>
                  </a:lnTo>
                  <a:lnTo>
                    <a:pt x="10253" y="1592"/>
                  </a:lnTo>
                  <a:lnTo>
                    <a:pt x="10268" y="1424"/>
                  </a:lnTo>
                  <a:lnTo>
                    <a:pt x="10268" y="1393"/>
                  </a:lnTo>
                  <a:lnTo>
                    <a:pt x="10253" y="1210"/>
                  </a:lnTo>
                  <a:lnTo>
                    <a:pt x="10176" y="904"/>
                  </a:lnTo>
                  <a:lnTo>
                    <a:pt x="10100" y="781"/>
                  </a:lnTo>
                  <a:lnTo>
                    <a:pt x="10008" y="689"/>
                  </a:lnTo>
                  <a:lnTo>
                    <a:pt x="9779" y="567"/>
                  </a:lnTo>
                  <a:close/>
                  <a:moveTo>
                    <a:pt x="13405" y="4546"/>
                  </a:moveTo>
                  <a:lnTo>
                    <a:pt x="13528" y="4561"/>
                  </a:lnTo>
                  <a:lnTo>
                    <a:pt x="13619" y="4622"/>
                  </a:lnTo>
                  <a:lnTo>
                    <a:pt x="13681" y="4714"/>
                  </a:lnTo>
                  <a:lnTo>
                    <a:pt x="13696" y="4852"/>
                  </a:lnTo>
                  <a:lnTo>
                    <a:pt x="13696" y="4882"/>
                  </a:lnTo>
                  <a:lnTo>
                    <a:pt x="13099" y="4882"/>
                  </a:lnTo>
                  <a:lnTo>
                    <a:pt x="13130" y="4729"/>
                  </a:lnTo>
                  <a:lnTo>
                    <a:pt x="13191" y="4637"/>
                  </a:lnTo>
                  <a:lnTo>
                    <a:pt x="13283" y="4561"/>
                  </a:lnTo>
                  <a:lnTo>
                    <a:pt x="13405" y="4546"/>
                  </a:lnTo>
                  <a:close/>
                  <a:moveTo>
                    <a:pt x="4561" y="4546"/>
                  </a:moveTo>
                  <a:lnTo>
                    <a:pt x="4698" y="4576"/>
                  </a:lnTo>
                  <a:lnTo>
                    <a:pt x="4805" y="4668"/>
                  </a:lnTo>
                  <a:lnTo>
                    <a:pt x="4882" y="4821"/>
                  </a:lnTo>
                  <a:lnTo>
                    <a:pt x="4897" y="5020"/>
                  </a:lnTo>
                  <a:lnTo>
                    <a:pt x="4882" y="5265"/>
                  </a:lnTo>
                  <a:lnTo>
                    <a:pt x="4805" y="5402"/>
                  </a:lnTo>
                  <a:lnTo>
                    <a:pt x="4698" y="5510"/>
                  </a:lnTo>
                  <a:lnTo>
                    <a:pt x="4561" y="5525"/>
                  </a:lnTo>
                  <a:lnTo>
                    <a:pt x="4408" y="5510"/>
                  </a:lnTo>
                  <a:lnTo>
                    <a:pt x="4316" y="5402"/>
                  </a:lnTo>
                  <a:lnTo>
                    <a:pt x="4239" y="5265"/>
                  </a:lnTo>
                  <a:lnTo>
                    <a:pt x="4224" y="5051"/>
                  </a:lnTo>
                  <a:lnTo>
                    <a:pt x="4239" y="4821"/>
                  </a:lnTo>
                  <a:lnTo>
                    <a:pt x="4316" y="4668"/>
                  </a:lnTo>
                  <a:lnTo>
                    <a:pt x="4408" y="4576"/>
                  </a:lnTo>
                  <a:lnTo>
                    <a:pt x="4561" y="4546"/>
                  </a:lnTo>
                  <a:close/>
                  <a:moveTo>
                    <a:pt x="8952" y="4546"/>
                  </a:moveTo>
                  <a:lnTo>
                    <a:pt x="9029" y="4561"/>
                  </a:lnTo>
                  <a:lnTo>
                    <a:pt x="9136" y="4622"/>
                  </a:lnTo>
                  <a:lnTo>
                    <a:pt x="9182" y="4668"/>
                  </a:lnTo>
                  <a:lnTo>
                    <a:pt x="9243" y="4806"/>
                  </a:lnTo>
                  <a:lnTo>
                    <a:pt x="9258" y="5020"/>
                  </a:lnTo>
                  <a:lnTo>
                    <a:pt x="9243" y="5249"/>
                  </a:lnTo>
                  <a:lnTo>
                    <a:pt x="9136" y="5464"/>
                  </a:lnTo>
                  <a:lnTo>
                    <a:pt x="9029" y="5525"/>
                  </a:lnTo>
                  <a:lnTo>
                    <a:pt x="8861" y="5525"/>
                  </a:lnTo>
                  <a:lnTo>
                    <a:pt x="8707" y="5448"/>
                  </a:lnTo>
                  <a:lnTo>
                    <a:pt x="8677" y="5372"/>
                  </a:lnTo>
                  <a:lnTo>
                    <a:pt x="8677" y="4699"/>
                  </a:lnTo>
                  <a:lnTo>
                    <a:pt x="8707" y="4637"/>
                  </a:lnTo>
                  <a:lnTo>
                    <a:pt x="8861" y="4561"/>
                  </a:lnTo>
                  <a:lnTo>
                    <a:pt x="8952" y="4546"/>
                  </a:lnTo>
                  <a:close/>
                  <a:moveTo>
                    <a:pt x="6473" y="4194"/>
                  </a:moveTo>
                  <a:lnTo>
                    <a:pt x="6336" y="4209"/>
                  </a:lnTo>
                  <a:lnTo>
                    <a:pt x="6091" y="4316"/>
                  </a:lnTo>
                  <a:lnTo>
                    <a:pt x="5999" y="4408"/>
                  </a:lnTo>
                  <a:lnTo>
                    <a:pt x="5999" y="4224"/>
                  </a:lnTo>
                  <a:lnTo>
                    <a:pt x="5586" y="4224"/>
                  </a:lnTo>
                  <a:lnTo>
                    <a:pt x="5586" y="5846"/>
                  </a:lnTo>
                  <a:lnTo>
                    <a:pt x="6014" y="5846"/>
                  </a:lnTo>
                  <a:lnTo>
                    <a:pt x="6014" y="4699"/>
                  </a:lnTo>
                  <a:lnTo>
                    <a:pt x="6060" y="4637"/>
                  </a:lnTo>
                  <a:lnTo>
                    <a:pt x="6198" y="4561"/>
                  </a:lnTo>
                  <a:lnTo>
                    <a:pt x="6290" y="4546"/>
                  </a:lnTo>
                  <a:lnTo>
                    <a:pt x="6412" y="4561"/>
                  </a:lnTo>
                  <a:lnTo>
                    <a:pt x="6473" y="4607"/>
                  </a:lnTo>
                  <a:lnTo>
                    <a:pt x="6519" y="4683"/>
                  </a:lnTo>
                  <a:lnTo>
                    <a:pt x="6535" y="4821"/>
                  </a:lnTo>
                  <a:lnTo>
                    <a:pt x="6535" y="5846"/>
                  </a:lnTo>
                  <a:lnTo>
                    <a:pt x="6963" y="5846"/>
                  </a:lnTo>
                  <a:lnTo>
                    <a:pt x="6963" y="4729"/>
                  </a:lnTo>
                  <a:lnTo>
                    <a:pt x="7009" y="4653"/>
                  </a:lnTo>
                  <a:lnTo>
                    <a:pt x="7131" y="4561"/>
                  </a:lnTo>
                  <a:lnTo>
                    <a:pt x="7223" y="4546"/>
                  </a:lnTo>
                  <a:lnTo>
                    <a:pt x="7346" y="4561"/>
                  </a:lnTo>
                  <a:lnTo>
                    <a:pt x="7422" y="4622"/>
                  </a:lnTo>
                  <a:lnTo>
                    <a:pt x="7468" y="4683"/>
                  </a:lnTo>
                  <a:lnTo>
                    <a:pt x="7468" y="4821"/>
                  </a:lnTo>
                  <a:lnTo>
                    <a:pt x="7468" y="5846"/>
                  </a:lnTo>
                  <a:lnTo>
                    <a:pt x="7912" y="5846"/>
                  </a:lnTo>
                  <a:lnTo>
                    <a:pt x="7912" y="4821"/>
                  </a:lnTo>
                  <a:lnTo>
                    <a:pt x="7896" y="4668"/>
                  </a:lnTo>
                  <a:lnTo>
                    <a:pt x="7835" y="4438"/>
                  </a:lnTo>
                  <a:lnTo>
                    <a:pt x="7774" y="4347"/>
                  </a:lnTo>
                  <a:lnTo>
                    <a:pt x="7713" y="4285"/>
                  </a:lnTo>
                  <a:lnTo>
                    <a:pt x="7514" y="4209"/>
                  </a:lnTo>
                  <a:lnTo>
                    <a:pt x="7392" y="4194"/>
                  </a:lnTo>
                  <a:lnTo>
                    <a:pt x="7238" y="4209"/>
                  </a:lnTo>
                  <a:lnTo>
                    <a:pt x="6994" y="4331"/>
                  </a:lnTo>
                  <a:lnTo>
                    <a:pt x="6902" y="4454"/>
                  </a:lnTo>
                  <a:lnTo>
                    <a:pt x="6825" y="4331"/>
                  </a:lnTo>
                  <a:lnTo>
                    <a:pt x="6611" y="4209"/>
                  </a:lnTo>
                  <a:lnTo>
                    <a:pt x="6473" y="4194"/>
                  </a:lnTo>
                  <a:close/>
                  <a:moveTo>
                    <a:pt x="15150" y="4194"/>
                  </a:moveTo>
                  <a:lnTo>
                    <a:pt x="15027" y="4209"/>
                  </a:lnTo>
                  <a:lnTo>
                    <a:pt x="14859" y="4316"/>
                  </a:lnTo>
                  <a:lnTo>
                    <a:pt x="14782" y="4423"/>
                  </a:lnTo>
                  <a:lnTo>
                    <a:pt x="14767" y="4224"/>
                  </a:lnTo>
                  <a:lnTo>
                    <a:pt x="14369" y="4224"/>
                  </a:lnTo>
                  <a:lnTo>
                    <a:pt x="14369" y="5846"/>
                  </a:lnTo>
                  <a:lnTo>
                    <a:pt x="14798" y="5846"/>
                  </a:lnTo>
                  <a:lnTo>
                    <a:pt x="14798" y="4790"/>
                  </a:lnTo>
                  <a:lnTo>
                    <a:pt x="14844" y="4714"/>
                  </a:lnTo>
                  <a:lnTo>
                    <a:pt x="14997" y="4622"/>
                  </a:lnTo>
                  <a:lnTo>
                    <a:pt x="15196" y="4622"/>
                  </a:lnTo>
                  <a:lnTo>
                    <a:pt x="15272" y="4637"/>
                  </a:lnTo>
                  <a:lnTo>
                    <a:pt x="15287" y="4224"/>
                  </a:lnTo>
                  <a:lnTo>
                    <a:pt x="15211" y="4209"/>
                  </a:lnTo>
                  <a:lnTo>
                    <a:pt x="15150" y="4194"/>
                  </a:lnTo>
                  <a:close/>
                  <a:moveTo>
                    <a:pt x="2724" y="3643"/>
                  </a:moveTo>
                  <a:lnTo>
                    <a:pt x="2464" y="3658"/>
                  </a:lnTo>
                  <a:lnTo>
                    <a:pt x="2250" y="3765"/>
                  </a:lnTo>
                  <a:lnTo>
                    <a:pt x="2051" y="3918"/>
                  </a:lnTo>
                  <a:lnTo>
                    <a:pt x="1929" y="4132"/>
                  </a:lnTo>
                  <a:lnTo>
                    <a:pt x="1837" y="4393"/>
                  </a:lnTo>
                  <a:lnTo>
                    <a:pt x="1822" y="4683"/>
                  </a:lnTo>
                  <a:lnTo>
                    <a:pt x="1822" y="4821"/>
                  </a:lnTo>
                  <a:lnTo>
                    <a:pt x="1822" y="5066"/>
                  </a:lnTo>
                  <a:lnTo>
                    <a:pt x="1944" y="5448"/>
                  </a:lnTo>
                  <a:lnTo>
                    <a:pt x="2051" y="5601"/>
                  </a:lnTo>
                  <a:lnTo>
                    <a:pt x="2189" y="5724"/>
                  </a:lnTo>
                  <a:lnTo>
                    <a:pt x="2510" y="5862"/>
                  </a:lnTo>
                  <a:lnTo>
                    <a:pt x="2709" y="5877"/>
                  </a:lnTo>
                  <a:lnTo>
                    <a:pt x="2893" y="5862"/>
                  </a:lnTo>
                  <a:lnTo>
                    <a:pt x="3214" y="5770"/>
                  </a:lnTo>
                  <a:lnTo>
                    <a:pt x="3336" y="5678"/>
                  </a:lnTo>
                  <a:lnTo>
                    <a:pt x="3444" y="5571"/>
                  </a:lnTo>
                  <a:lnTo>
                    <a:pt x="3566" y="5295"/>
                  </a:lnTo>
                  <a:lnTo>
                    <a:pt x="3597" y="5127"/>
                  </a:lnTo>
                  <a:lnTo>
                    <a:pt x="3138" y="5127"/>
                  </a:lnTo>
                  <a:lnTo>
                    <a:pt x="3107" y="5311"/>
                  </a:lnTo>
                  <a:lnTo>
                    <a:pt x="3030" y="5418"/>
                  </a:lnTo>
                  <a:lnTo>
                    <a:pt x="2908" y="5494"/>
                  </a:lnTo>
                  <a:lnTo>
                    <a:pt x="2709" y="5510"/>
                  </a:lnTo>
                  <a:lnTo>
                    <a:pt x="2602" y="5510"/>
                  </a:lnTo>
                  <a:lnTo>
                    <a:pt x="2434" y="5418"/>
                  </a:lnTo>
                  <a:lnTo>
                    <a:pt x="2372" y="5341"/>
                  </a:lnTo>
                  <a:lnTo>
                    <a:pt x="2296" y="5158"/>
                  </a:lnTo>
                  <a:lnTo>
                    <a:pt x="2265" y="4836"/>
                  </a:lnTo>
                  <a:lnTo>
                    <a:pt x="2265" y="4668"/>
                  </a:lnTo>
                  <a:lnTo>
                    <a:pt x="2296" y="4362"/>
                  </a:lnTo>
                  <a:lnTo>
                    <a:pt x="2388" y="4163"/>
                  </a:lnTo>
                  <a:lnTo>
                    <a:pt x="2449" y="4102"/>
                  </a:lnTo>
                  <a:lnTo>
                    <a:pt x="2617" y="4010"/>
                  </a:lnTo>
                  <a:lnTo>
                    <a:pt x="2724" y="4010"/>
                  </a:lnTo>
                  <a:lnTo>
                    <a:pt x="2908" y="4025"/>
                  </a:lnTo>
                  <a:lnTo>
                    <a:pt x="3030" y="4102"/>
                  </a:lnTo>
                  <a:lnTo>
                    <a:pt x="3122" y="4224"/>
                  </a:lnTo>
                  <a:lnTo>
                    <a:pt x="3153" y="4408"/>
                  </a:lnTo>
                  <a:lnTo>
                    <a:pt x="3597" y="4408"/>
                  </a:lnTo>
                  <a:lnTo>
                    <a:pt x="3566" y="4240"/>
                  </a:lnTo>
                  <a:lnTo>
                    <a:pt x="3428" y="3949"/>
                  </a:lnTo>
                  <a:lnTo>
                    <a:pt x="3321" y="3842"/>
                  </a:lnTo>
                  <a:lnTo>
                    <a:pt x="3199" y="3750"/>
                  </a:lnTo>
                  <a:lnTo>
                    <a:pt x="2908" y="3643"/>
                  </a:lnTo>
                  <a:close/>
                  <a:moveTo>
                    <a:pt x="4561" y="4194"/>
                  </a:moveTo>
                  <a:lnTo>
                    <a:pt x="4331" y="4224"/>
                  </a:lnTo>
                  <a:lnTo>
                    <a:pt x="4147" y="4301"/>
                  </a:lnTo>
                  <a:lnTo>
                    <a:pt x="3994" y="4423"/>
                  </a:lnTo>
                  <a:lnTo>
                    <a:pt x="3887" y="4591"/>
                  </a:lnTo>
                  <a:lnTo>
                    <a:pt x="3811" y="4790"/>
                  </a:lnTo>
                  <a:lnTo>
                    <a:pt x="3796" y="5020"/>
                  </a:lnTo>
                  <a:lnTo>
                    <a:pt x="3796" y="5035"/>
                  </a:lnTo>
                  <a:lnTo>
                    <a:pt x="3796" y="5234"/>
                  </a:lnTo>
                  <a:lnTo>
                    <a:pt x="3903" y="5540"/>
                  </a:lnTo>
                  <a:lnTo>
                    <a:pt x="3994" y="5647"/>
                  </a:lnTo>
                  <a:lnTo>
                    <a:pt x="4102" y="5754"/>
                  </a:lnTo>
                  <a:lnTo>
                    <a:pt x="4392" y="5862"/>
                  </a:lnTo>
                  <a:lnTo>
                    <a:pt x="4561" y="5877"/>
                  </a:lnTo>
                  <a:lnTo>
                    <a:pt x="4729" y="5862"/>
                  </a:lnTo>
                  <a:lnTo>
                    <a:pt x="5004" y="5754"/>
                  </a:lnTo>
                  <a:lnTo>
                    <a:pt x="5112" y="5647"/>
                  </a:lnTo>
                  <a:lnTo>
                    <a:pt x="5203" y="5540"/>
                  </a:lnTo>
                  <a:lnTo>
                    <a:pt x="5310" y="5234"/>
                  </a:lnTo>
                  <a:lnTo>
                    <a:pt x="5326" y="5051"/>
                  </a:lnTo>
                  <a:lnTo>
                    <a:pt x="5326" y="4943"/>
                  </a:lnTo>
                  <a:lnTo>
                    <a:pt x="5295" y="4775"/>
                  </a:lnTo>
                  <a:lnTo>
                    <a:pt x="5188" y="4500"/>
                  </a:lnTo>
                  <a:lnTo>
                    <a:pt x="5081" y="4393"/>
                  </a:lnTo>
                  <a:lnTo>
                    <a:pt x="4974" y="4301"/>
                  </a:lnTo>
                  <a:lnTo>
                    <a:pt x="4714" y="4209"/>
                  </a:lnTo>
                  <a:lnTo>
                    <a:pt x="4561" y="4194"/>
                  </a:lnTo>
                  <a:close/>
                  <a:moveTo>
                    <a:pt x="9947" y="4224"/>
                  </a:moveTo>
                  <a:lnTo>
                    <a:pt x="9947" y="5295"/>
                  </a:lnTo>
                  <a:lnTo>
                    <a:pt x="9962" y="5433"/>
                  </a:lnTo>
                  <a:lnTo>
                    <a:pt x="10023" y="5647"/>
                  </a:lnTo>
                  <a:lnTo>
                    <a:pt x="10085" y="5724"/>
                  </a:lnTo>
                  <a:lnTo>
                    <a:pt x="10161" y="5800"/>
                  </a:lnTo>
                  <a:lnTo>
                    <a:pt x="10360" y="5877"/>
                  </a:lnTo>
                  <a:lnTo>
                    <a:pt x="10483" y="5877"/>
                  </a:lnTo>
                  <a:lnTo>
                    <a:pt x="10620" y="5862"/>
                  </a:lnTo>
                  <a:lnTo>
                    <a:pt x="10850" y="5770"/>
                  </a:lnTo>
                  <a:lnTo>
                    <a:pt x="10926" y="5678"/>
                  </a:lnTo>
                  <a:lnTo>
                    <a:pt x="10942" y="5846"/>
                  </a:lnTo>
                  <a:lnTo>
                    <a:pt x="11355" y="5846"/>
                  </a:lnTo>
                  <a:lnTo>
                    <a:pt x="11355" y="4224"/>
                  </a:lnTo>
                  <a:lnTo>
                    <a:pt x="10911" y="4224"/>
                  </a:lnTo>
                  <a:lnTo>
                    <a:pt x="10911" y="5372"/>
                  </a:lnTo>
                  <a:lnTo>
                    <a:pt x="10865" y="5448"/>
                  </a:lnTo>
                  <a:lnTo>
                    <a:pt x="10712" y="5525"/>
                  </a:lnTo>
                  <a:lnTo>
                    <a:pt x="10620" y="5525"/>
                  </a:lnTo>
                  <a:lnTo>
                    <a:pt x="10513" y="5510"/>
                  </a:lnTo>
                  <a:lnTo>
                    <a:pt x="10391" y="5387"/>
                  </a:lnTo>
                  <a:lnTo>
                    <a:pt x="10391" y="5280"/>
                  </a:lnTo>
                  <a:lnTo>
                    <a:pt x="10391" y="4224"/>
                  </a:lnTo>
                  <a:close/>
                  <a:moveTo>
                    <a:pt x="11768" y="3826"/>
                  </a:moveTo>
                  <a:lnTo>
                    <a:pt x="11768" y="4224"/>
                  </a:lnTo>
                  <a:lnTo>
                    <a:pt x="11523" y="4224"/>
                  </a:lnTo>
                  <a:lnTo>
                    <a:pt x="11523" y="4546"/>
                  </a:lnTo>
                  <a:lnTo>
                    <a:pt x="11768" y="4546"/>
                  </a:lnTo>
                  <a:lnTo>
                    <a:pt x="11768" y="5418"/>
                  </a:lnTo>
                  <a:lnTo>
                    <a:pt x="11783" y="5632"/>
                  </a:lnTo>
                  <a:lnTo>
                    <a:pt x="11936" y="5816"/>
                  </a:lnTo>
                  <a:lnTo>
                    <a:pt x="12120" y="5877"/>
                  </a:lnTo>
                  <a:lnTo>
                    <a:pt x="12365" y="5877"/>
                  </a:lnTo>
                  <a:lnTo>
                    <a:pt x="12487" y="5831"/>
                  </a:lnTo>
                  <a:lnTo>
                    <a:pt x="12487" y="5510"/>
                  </a:lnTo>
                  <a:lnTo>
                    <a:pt x="12426" y="5525"/>
                  </a:lnTo>
                  <a:lnTo>
                    <a:pt x="12365" y="5525"/>
                  </a:lnTo>
                  <a:lnTo>
                    <a:pt x="12273" y="5510"/>
                  </a:lnTo>
                  <a:lnTo>
                    <a:pt x="12227" y="5479"/>
                  </a:lnTo>
                  <a:lnTo>
                    <a:pt x="12196" y="5433"/>
                  </a:lnTo>
                  <a:lnTo>
                    <a:pt x="12196" y="5357"/>
                  </a:lnTo>
                  <a:lnTo>
                    <a:pt x="12196" y="4546"/>
                  </a:lnTo>
                  <a:lnTo>
                    <a:pt x="12472" y="4546"/>
                  </a:lnTo>
                  <a:lnTo>
                    <a:pt x="12472" y="4224"/>
                  </a:lnTo>
                  <a:lnTo>
                    <a:pt x="12196" y="4224"/>
                  </a:lnTo>
                  <a:lnTo>
                    <a:pt x="12196" y="3826"/>
                  </a:lnTo>
                  <a:close/>
                  <a:moveTo>
                    <a:pt x="13405" y="4194"/>
                  </a:moveTo>
                  <a:lnTo>
                    <a:pt x="13191" y="4224"/>
                  </a:lnTo>
                  <a:lnTo>
                    <a:pt x="13007" y="4301"/>
                  </a:lnTo>
                  <a:lnTo>
                    <a:pt x="12854" y="4423"/>
                  </a:lnTo>
                  <a:lnTo>
                    <a:pt x="12747" y="4607"/>
                  </a:lnTo>
                  <a:lnTo>
                    <a:pt x="12671" y="4806"/>
                  </a:lnTo>
                  <a:lnTo>
                    <a:pt x="12655" y="5035"/>
                  </a:lnTo>
                  <a:lnTo>
                    <a:pt x="12655" y="5081"/>
                  </a:lnTo>
                  <a:lnTo>
                    <a:pt x="12655" y="5249"/>
                  </a:lnTo>
                  <a:lnTo>
                    <a:pt x="12778" y="5540"/>
                  </a:lnTo>
                  <a:lnTo>
                    <a:pt x="12870" y="5663"/>
                  </a:lnTo>
                  <a:lnTo>
                    <a:pt x="12992" y="5754"/>
                  </a:lnTo>
                  <a:lnTo>
                    <a:pt x="13283" y="5862"/>
                  </a:lnTo>
                  <a:lnTo>
                    <a:pt x="13451" y="5877"/>
                  </a:lnTo>
                  <a:lnTo>
                    <a:pt x="13650" y="5862"/>
                  </a:lnTo>
                  <a:lnTo>
                    <a:pt x="13818" y="5800"/>
                  </a:lnTo>
                  <a:lnTo>
                    <a:pt x="13971" y="5709"/>
                  </a:lnTo>
                  <a:lnTo>
                    <a:pt x="14078" y="5586"/>
                  </a:lnTo>
                  <a:lnTo>
                    <a:pt x="13880" y="5341"/>
                  </a:lnTo>
                  <a:lnTo>
                    <a:pt x="13803" y="5433"/>
                  </a:lnTo>
                  <a:lnTo>
                    <a:pt x="13604" y="5525"/>
                  </a:lnTo>
                  <a:lnTo>
                    <a:pt x="13482" y="5525"/>
                  </a:lnTo>
                  <a:lnTo>
                    <a:pt x="13329" y="5510"/>
                  </a:lnTo>
                  <a:lnTo>
                    <a:pt x="13222" y="5433"/>
                  </a:lnTo>
                  <a:lnTo>
                    <a:pt x="13130" y="5326"/>
                  </a:lnTo>
                  <a:lnTo>
                    <a:pt x="13084" y="5173"/>
                  </a:lnTo>
                  <a:lnTo>
                    <a:pt x="14124" y="5173"/>
                  </a:lnTo>
                  <a:lnTo>
                    <a:pt x="14124" y="5005"/>
                  </a:lnTo>
                  <a:lnTo>
                    <a:pt x="14109" y="4821"/>
                  </a:lnTo>
                  <a:lnTo>
                    <a:pt x="14017" y="4515"/>
                  </a:lnTo>
                  <a:lnTo>
                    <a:pt x="13925" y="4408"/>
                  </a:lnTo>
                  <a:lnTo>
                    <a:pt x="13834" y="4316"/>
                  </a:lnTo>
                  <a:lnTo>
                    <a:pt x="13558" y="4209"/>
                  </a:lnTo>
                  <a:lnTo>
                    <a:pt x="13405" y="4194"/>
                  </a:lnTo>
                  <a:close/>
                  <a:moveTo>
                    <a:pt x="9059" y="4194"/>
                  </a:moveTo>
                  <a:lnTo>
                    <a:pt x="8937" y="4209"/>
                  </a:lnTo>
                  <a:lnTo>
                    <a:pt x="8738" y="4301"/>
                  </a:lnTo>
                  <a:lnTo>
                    <a:pt x="8662" y="4393"/>
                  </a:lnTo>
                  <a:lnTo>
                    <a:pt x="8646" y="4224"/>
                  </a:lnTo>
                  <a:lnTo>
                    <a:pt x="8233" y="4224"/>
                  </a:lnTo>
                  <a:lnTo>
                    <a:pt x="8233" y="6474"/>
                  </a:lnTo>
                  <a:lnTo>
                    <a:pt x="8677" y="6474"/>
                  </a:lnTo>
                  <a:lnTo>
                    <a:pt x="8677" y="5709"/>
                  </a:lnTo>
                  <a:lnTo>
                    <a:pt x="8753" y="5785"/>
                  </a:lnTo>
                  <a:lnTo>
                    <a:pt x="8952" y="5862"/>
                  </a:lnTo>
                  <a:lnTo>
                    <a:pt x="9059" y="5877"/>
                  </a:lnTo>
                  <a:lnTo>
                    <a:pt x="9212" y="5862"/>
                  </a:lnTo>
                  <a:lnTo>
                    <a:pt x="9427" y="5754"/>
                  </a:lnTo>
                  <a:lnTo>
                    <a:pt x="9518" y="5647"/>
                  </a:lnTo>
                  <a:lnTo>
                    <a:pt x="9595" y="5540"/>
                  </a:lnTo>
                  <a:lnTo>
                    <a:pt x="9687" y="5234"/>
                  </a:lnTo>
                  <a:lnTo>
                    <a:pt x="9687" y="5051"/>
                  </a:lnTo>
                  <a:lnTo>
                    <a:pt x="9687" y="5035"/>
                  </a:lnTo>
                  <a:lnTo>
                    <a:pt x="9687" y="4836"/>
                  </a:lnTo>
                  <a:lnTo>
                    <a:pt x="9610" y="4546"/>
                  </a:lnTo>
                  <a:lnTo>
                    <a:pt x="9534" y="4423"/>
                  </a:lnTo>
                  <a:lnTo>
                    <a:pt x="9442" y="4316"/>
                  </a:lnTo>
                  <a:lnTo>
                    <a:pt x="9212" y="4209"/>
                  </a:lnTo>
                  <a:lnTo>
                    <a:pt x="9059" y="4194"/>
                  </a:lnTo>
                  <a:close/>
                  <a:moveTo>
                    <a:pt x="7193" y="7223"/>
                  </a:moveTo>
                  <a:lnTo>
                    <a:pt x="7101" y="7239"/>
                  </a:lnTo>
                  <a:lnTo>
                    <a:pt x="7024" y="7285"/>
                  </a:lnTo>
                  <a:lnTo>
                    <a:pt x="6963" y="7361"/>
                  </a:lnTo>
                  <a:lnTo>
                    <a:pt x="6963" y="7438"/>
                  </a:lnTo>
                  <a:lnTo>
                    <a:pt x="6963" y="7545"/>
                  </a:lnTo>
                  <a:lnTo>
                    <a:pt x="7024" y="7606"/>
                  </a:lnTo>
                  <a:lnTo>
                    <a:pt x="7101" y="7652"/>
                  </a:lnTo>
                  <a:lnTo>
                    <a:pt x="7193" y="7667"/>
                  </a:lnTo>
                  <a:lnTo>
                    <a:pt x="7300" y="7652"/>
                  </a:lnTo>
                  <a:lnTo>
                    <a:pt x="7376" y="7606"/>
                  </a:lnTo>
                  <a:lnTo>
                    <a:pt x="7422" y="7545"/>
                  </a:lnTo>
                  <a:lnTo>
                    <a:pt x="7437" y="7438"/>
                  </a:lnTo>
                  <a:lnTo>
                    <a:pt x="7422" y="7361"/>
                  </a:lnTo>
                  <a:lnTo>
                    <a:pt x="7376" y="7285"/>
                  </a:lnTo>
                  <a:lnTo>
                    <a:pt x="7300" y="7239"/>
                  </a:lnTo>
                  <a:lnTo>
                    <a:pt x="7193" y="7223"/>
                  </a:lnTo>
                  <a:close/>
                  <a:moveTo>
                    <a:pt x="14140" y="7223"/>
                  </a:moveTo>
                  <a:lnTo>
                    <a:pt x="14033" y="7239"/>
                  </a:lnTo>
                  <a:lnTo>
                    <a:pt x="13971" y="7285"/>
                  </a:lnTo>
                  <a:lnTo>
                    <a:pt x="13910" y="7361"/>
                  </a:lnTo>
                  <a:lnTo>
                    <a:pt x="13895" y="7438"/>
                  </a:lnTo>
                  <a:lnTo>
                    <a:pt x="13910" y="7545"/>
                  </a:lnTo>
                  <a:lnTo>
                    <a:pt x="13971" y="7606"/>
                  </a:lnTo>
                  <a:lnTo>
                    <a:pt x="14048" y="7652"/>
                  </a:lnTo>
                  <a:lnTo>
                    <a:pt x="14140" y="7667"/>
                  </a:lnTo>
                  <a:lnTo>
                    <a:pt x="14247" y="7652"/>
                  </a:lnTo>
                  <a:lnTo>
                    <a:pt x="14323" y="7606"/>
                  </a:lnTo>
                  <a:lnTo>
                    <a:pt x="14369" y="7545"/>
                  </a:lnTo>
                  <a:lnTo>
                    <a:pt x="14385" y="7438"/>
                  </a:lnTo>
                  <a:lnTo>
                    <a:pt x="14369" y="7361"/>
                  </a:lnTo>
                  <a:lnTo>
                    <a:pt x="14323" y="7285"/>
                  </a:lnTo>
                  <a:lnTo>
                    <a:pt x="14247" y="7239"/>
                  </a:lnTo>
                  <a:lnTo>
                    <a:pt x="14140" y="7223"/>
                  </a:lnTo>
                  <a:close/>
                  <a:moveTo>
                    <a:pt x="3245" y="8187"/>
                  </a:moveTo>
                  <a:lnTo>
                    <a:pt x="3382" y="8203"/>
                  </a:lnTo>
                  <a:lnTo>
                    <a:pt x="3459" y="8264"/>
                  </a:lnTo>
                  <a:lnTo>
                    <a:pt x="3520" y="8356"/>
                  </a:lnTo>
                  <a:lnTo>
                    <a:pt x="3535" y="8478"/>
                  </a:lnTo>
                  <a:lnTo>
                    <a:pt x="3535" y="8524"/>
                  </a:lnTo>
                  <a:lnTo>
                    <a:pt x="2939" y="8524"/>
                  </a:lnTo>
                  <a:lnTo>
                    <a:pt x="2969" y="8371"/>
                  </a:lnTo>
                  <a:lnTo>
                    <a:pt x="3046" y="8264"/>
                  </a:lnTo>
                  <a:lnTo>
                    <a:pt x="3122" y="8203"/>
                  </a:lnTo>
                  <a:lnTo>
                    <a:pt x="3245" y="8187"/>
                  </a:lnTo>
                  <a:close/>
                  <a:moveTo>
                    <a:pt x="1607" y="8187"/>
                  </a:moveTo>
                  <a:lnTo>
                    <a:pt x="1745" y="8279"/>
                  </a:lnTo>
                  <a:lnTo>
                    <a:pt x="1791" y="8356"/>
                  </a:lnTo>
                  <a:lnTo>
                    <a:pt x="1791" y="8998"/>
                  </a:lnTo>
                  <a:lnTo>
                    <a:pt x="1745" y="9075"/>
                  </a:lnTo>
                  <a:lnTo>
                    <a:pt x="1592" y="9151"/>
                  </a:lnTo>
                  <a:lnTo>
                    <a:pt x="1500" y="9167"/>
                  </a:lnTo>
                  <a:lnTo>
                    <a:pt x="1363" y="9136"/>
                  </a:lnTo>
                  <a:lnTo>
                    <a:pt x="1271" y="9044"/>
                  </a:lnTo>
                  <a:lnTo>
                    <a:pt x="1209" y="8907"/>
                  </a:lnTo>
                  <a:lnTo>
                    <a:pt x="1194" y="8692"/>
                  </a:lnTo>
                  <a:lnTo>
                    <a:pt x="1209" y="8463"/>
                  </a:lnTo>
                  <a:lnTo>
                    <a:pt x="1317" y="8249"/>
                  </a:lnTo>
                  <a:lnTo>
                    <a:pt x="1424" y="8187"/>
                  </a:lnTo>
                  <a:close/>
                  <a:moveTo>
                    <a:pt x="15410" y="8187"/>
                  </a:moveTo>
                  <a:lnTo>
                    <a:pt x="15563" y="8203"/>
                  </a:lnTo>
                  <a:lnTo>
                    <a:pt x="15670" y="8310"/>
                  </a:lnTo>
                  <a:lnTo>
                    <a:pt x="15731" y="8448"/>
                  </a:lnTo>
                  <a:lnTo>
                    <a:pt x="15746" y="8662"/>
                  </a:lnTo>
                  <a:lnTo>
                    <a:pt x="15731" y="8891"/>
                  </a:lnTo>
                  <a:lnTo>
                    <a:pt x="15670" y="9044"/>
                  </a:lnTo>
                  <a:lnTo>
                    <a:pt x="15563" y="9136"/>
                  </a:lnTo>
                  <a:lnTo>
                    <a:pt x="15425" y="9167"/>
                  </a:lnTo>
                  <a:lnTo>
                    <a:pt x="15272" y="9136"/>
                  </a:lnTo>
                  <a:lnTo>
                    <a:pt x="15165" y="9044"/>
                  </a:lnTo>
                  <a:lnTo>
                    <a:pt x="15104" y="8907"/>
                  </a:lnTo>
                  <a:lnTo>
                    <a:pt x="15088" y="8692"/>
                  </a:lnTo>
                  <a:lnTo>
                    <a:pt x="15104" y="8448"/>
                  </a:lnTo>
                  <a:lnTo>
                    <a:pt x="15165" y="8310"/>
                  </a:lnTo>
                  <a:lnTo>
                    <a:pt x="15272" y="8203"/>
                  </a:lnTo>
                  <a:lnTo>
                    <a:pt x="15410" y="8187"/>
                  </a:lnTo>
                  <a:close/>
                  <a:moveTo>
                    <a:pt x="12105" y="8738"/>
                  </a:moveTo>
                  <a:lnTo>
                    <a:pt x="12105" y="9029"/>
                  </a:lnTo>
                  <a:lnTo>
                    <a:pt x="12059" y="9090"/>
                  </a:lnTo>
                  <a:lnTo>
                    <a:pt x="11982" y="9136"/>
                  </a:lnTo>
                  <a:lnTo>
                    <a:pt x="11906" y="9167"/>
                  </a:lnTo>
                  <a:lnTo>
                    <a:pt x="11814" y="9182"/>
                  </a:lnTo>
                  <a:lnTo>
                    <a:pt x="11722" y="9167"/>
                  </a:lnTo>
                  <a:lnTo>
                    <a:pt x="11661" y="9121"/>
                  </a:lnTo>
                  <a:lnTo>
                    <a:pt x="11615" y="9075"/>
                  </a:lnTo>
                  <a:lnTo>
                    <a:pt x="11600" y="8998"/>
                  </a:lnTo>
                  <a:lnTo>
                    <a:pt x="11600" y="8968"/>
                  </a:lnTo>
                  <a:lnTo>
                    <a:pt x="11615" y="8861"/>
                  </a:lnTo>
                  <a:lnTo>
                    <a:pt x="11798" y="8754"/>
                  </a:lnTo>
                  <a:lnTo>
                    <a:pt x="11952" y="8738"/>
                  </a:lnTo>
                  <a:close/>
                  <a:moveTo>
                    <a:pt x="1" y="7300"/>
                  </a:moveTo>
                  <a:lnTo>
                    <a:pt x="1" y="9488"/>
                  </a:lnTo>
                  <a:lnTo>
                    <a:pt x="444" y="9488"/>
                  </a:lnTo>
                  <a:lnTo>
                    <a:pt x="444" y="7300"/>
                  </a:lnTo>
                  <a:close/>
                  <a:moveTo>
                    <a:pt x="4943" y="7835"/>
                  </a:moveTo>
                  <a:lnTo>
                    <a:pt x="4714" y="7958"/>
                  </a:lnTo>
                  <a:lnTo>
                    <a:pt x="4622" y="8050"/>
                  </a:lnTo>
                  <a:lnTo>
                    <a:pt x="4607" y="7866"/>
                  </a:lnTo>
                  <a:lnTo>
                    <a:pt x="4209" y="7866"/>
                  </a:lnTo>
                  <a:lnTo>
                    <a:pt x="4209" y="9488"/>
                  </a:lnTo>
                  <a:lnTo>
                    <a:pt x="4637" y="9488"/>
                  </a:lnTo>
                  <a:lnTo>
                    <a:pt x="4637" y="8340"/>
                  </a:lnTo>
                  <a:lnTo>
                    <a:pt x="4683" y="8264"/>
                  </a:lnTo>
                  <a:lnTo>
                    <a:pt x="4821" y="8187"/>
                  </a:lnTo>
                  <a:lnTo>
                    <a:pt x="4913" y="8187"/>
                  </a:lnTo>
                  <a:lnTo>
                    <a:pt x="5035" y="8203"/>
                  </a:lnTo>
                  <a:lnTo>
                    <a:pt x="5112" y="8249"/>
                  </a:lnTo>
                  <a:lnTo>
                    <a:pt x="5157" y="8325"/>
                  </a:lnTo>
                  <a:lnTo>
                    <a:pt x="5157" y="8448"/>
                  </a:lnTo>
                  <a:lnTo>
                    <a:pt x="5157" y="9488"/>
                  </a:lnTo>
                  <a:lnTo>
                    <a:pt x="5601" y="9488"/>
                  </a:lnTo>
                  <a:lnTo>
                    <a:pt x="5601" y="8432"/>
                  </a:lnTo>
                  <a:lnTo>
                    <a:pt x="5586" y="8295"/>
                  </a:lnTo>
                  <a:lnTo>
                    <a:pt x="5525" y="8065"/>
                  </a:lnTo>
                  <a:lnTo>
                    <a:pt x="5463" y="7989"/>
                  </a:lnTo>
                  <a:lnTo>
                    <a:pt x="5402" y="7912"/>
                  </a:lnTo>
                  <a:lnTo>
                    <a:pt x="5203" y="7835"/>
                  </a:lnTo>
                  <a:close/>
                  <a:moveTo>
                    <a:pt x="6978" y="7866"/>
                  </a:moveTo>
                  <a:lnTo>
                    <a:pt x="6978" y="9488"/>
                  </a:lnTo>
                  <a:lnTo>
                    <a:pt x="7422" y="9488"/>
                  </a:lnTo>
                  <a:lnTo>
                    <a:pt x="7422" y="7866"/>
                  </a:lnTo>
                  <a:close/>
                  <a:moveTo>
                    <a:pt x="8585" y="7147"/>
                  </a:moveTo>
                  <a:lnTo>
                    <a:pt x="8417" y="7162"/>
                  </a:lnTo>
                  <a:lnTo>
                    <a:pt x="8157" y="7239"/>
                  </a:lnTo>
                  <a:lnTo>
                    <a:pt x="8065" y="7315"/>
                  </a:lnTo>
                  <a:lnTo>
                    <a:pt x="7973" y="7407"/>
                  </a:lnTo>
                  <a:lnTo>
                    <a:pt x="7881" y="7637"/>
                  </a:lnTo>
                  <a:lnTo>
                    <a:pt x="7881" y="7790"/>
                  </a:lnTo>
                  <a:lnTo>
                    <a:pt x="7881" y="7866"/>
                  </a:lnTo>
                  <a:lnTo>
                    <a:pt x="7636" y="7866"/>
                  </a:lnTo>
                  <a:lnTo>
                    <a:pt x="7636" y="8187"/>
                  </a:lnTo>
                  <a:lnTo>
                    <a:pt x="7881" y="8187"/>
                  </a:lnTo>
                  <a:lnTo>
                    <a:pt x="7881" y="9488"/>
                  </a:lnTo>
                  <a:lnTo>
                    <a:pt x="8310" y="9488"/>
                  </a:lnTo>
                  <a:lnTo>
                    <a:pt x="8310" y="8187"/>
                  </a:lnTo>
                  <a:lnTo>
                    <a:pt x="8631" y="8187"/>
                  </a:lnTo>
                  <a:lnTo>
                    <a:pt x="8631" y="7866"/>
                  </a:lnTo>
                  <a:lnTo>
                    <a:pt x="8310" y="7866"/>
                  </a:lnTo>
                  <a:lnTo>
                    <a:pt x="8310" y="7805"/>
                  </a:lnTo>
                  <a:lnTo>
                    <a:pt x="8325" y="7682"/>
                  </a:lnTo>
                  <a:lnTo>
                    <a:pt x="8478" y="7545"/>
                  </a:lnTo>
                  <a:lnTo>
                    <a:pt x="8616" y="7529"/>
                  </a:lnTo>
                  <a:lnTo>
                    <a:pt x="8707" y="7529"/>
                  </a:lnTo>
                  <a:lnTo>
                    <a:pt x="8784" y="7545"/>
                  </a:lnTo>
                  <a:lnTo>
                    <a:pt x="8876" y="7560"/>
                  </a:lnTo>
                  <a:lnTo>
                    <a:pt x="9014" y="7606"/>
                  </a:lnTo>
                  <a:lnTo>
                    <a:pt x="9075" y="7239"/>
                  </a:lnTo>
                  <a:lnTo>
                    <a:pt x="8799" y="7162"/>
                  </a:lnTo>
                  <a:lnTo>
                    <a:pt x="8585" y="7147"/>
                  </a:lnTo>
                  <a:close/>
                  <a:moveTo>
                    <a:pt x="8845" y="7866"/>
                  </a:moveTo>
                  <a:lnTo>
                    <a:pt x="8845" y="9488"/>
                  </a:lnTo>
                  <a:lnTo>
                    <a:pt x="9274" y="9488"/>
                  </a:lnTo>
                  <a:lnTo>
                    <a:pt x="9274" y="7866"/>
                  </a:lnTo>
                  <a:close/>
                  <a:moveTo>
                    <a:pt x="13925" y="7866"/>
                  </a:moveTo>
                  <a:lnTo>
                    <a:pt x="13925" y="9488"/>
                  </a:lnTo>
                  <a:lnTo>
                    <a:pt x="14354" y="9488"/>
                  </a:lnTo>
                  <a:lnTo>
                    <a:pt x="14354" y="7866"/>
                  </a:lnTo>
                  <a:close/>
                  <a:moveTo>
                    <a:pt x="17185" y="7835"/>
                  </a:moveTo>
                  <a:lnTo>
                    <a:pt x="16955" y="7958"/>
                  </a:lnTo>
                  <a:lnTo>
                    <a:pt x="16863" y="8050"/>
                  </a:lnTo>
                  <a:lnTo>
                    <a:pt x="16848" y="7866"/>
                  </a:lnTo>
                  <a:lnTo>
                    <a:pt x="16435" y="7866"/>
                  </a:lnTo>
                  <a:lnTo>
                    <a:pt x="16435" y="9488"/>
                  </a:lnTo>
                  <a:lnTo>
                    <a:pt x="16879" y="9488"/>
                  </a:lnTo>
                  <a:lnTo>
                    <a:pt x="16879" y="8340"/>
                  </a:lnTo>
                  <a:lnTo>
                    <a:pt x="16925" y="8264"/>
                  </a:lnTo>
                  <a:lnTo>
                    <a:pt x="17062" y="8187"/>
                  </a:lnTo>
                  <a:lnTo>
                    <a:pt x="17139" y="8187"/>
                  </a:lnTo>
                  <a:lnTo>
                    <a:pt x="17277" y="8203"/>
                  </a:lnTo>
                  <a:lnTo>
                    <a:pt x="17338" y="8249"/>
                  </a:lnTo>
                  <a:lnTo>
                    <a:pt x="17399" y="8325"/>
                  </a:lnTo>
                  <a:lnTo>
                    <a:pt x="17399" y="8448"/>
                  </a:lnTo>
                  <a:lnTo>
                    <a:pt x="17399" y="9488"/>
                  </a:lnTo>
                  <a:lnTo>
                    <a:pt x="17843" y="9488"/>
                  </a:lnTo>
                  <a:lnTo>
                    <a:pt x="17843" y="8432"/>
                  </a:lnTo>
                  <a:lnTo>
                    <a:pt x="17827" y="8295"/>
                  </a:lnTo>
                  <a:lnTo>
                    <a:pt x="17766" y="8065"/>
                  </a:lnTo>
                  <a:lnTo>
                    <a:pt x="17705" y="7989"/>
                  </a:lnTo>
                  <a:lnTo>
                    <a:pt x="17644" y="7912"/>
                  </a:lnTo>
                  <a:lnTo>
                    <a:pt x="17445" y="7835"/>
                  </a:lnTo>
                  <a:close/>
                  <a:moveTo>
                    <a:pt x="1791" y="7193"/>
                  </a:moveTo>
                  <a:lnTo>
                    <a:pt x="1791" y="8004"/>
                  </a:lnTo>
                  <a:lnTo>
                    <a:pt x="1699" y="7927"/>
                  </a:lnTo>
                  <a:lnTo>
                    <a:pt x="1516" y="7835"/>
                  </a:lnTo>
                  <a:lnTo>
                    <a:pt x="1255" y="7835"/>
                  </a:lnTo>
                  <a:lnTo>
                    <a:pt x="1026" y="7958"/>
                  </a:lnTo>
                  <a:lnTo>
                    <a:pt x="934" y="8065"/>
                  </a:lnTo>
                  <a:lnTo>
                    <a:pt x="858" y="8172"/>
                  </a:lnTo>
                  <a:lnTo>
                    <a:pt x="766" y="8478"/>
                  </a:lnTo>
                  <a:lnTo>
                    <a:pt x="766" y="8662"/>
                  </a:lnTo>
                  <a:lnTo>
                    <a:pt x="766" y="8845"/>
                  </a:lnTo>
                  <a:lnTo>
                    <a:pt x="858" y="9167"/>
                  </a:lnTo>
                  <a:lnTo>
                    <a:pt x="934" y="9289"/>
                  </a:lnTo>
                  <a:lnTo>
                    <a:pt x="1026" y="9396"/>
                  </a:lnTo>
                  <a:lnTo>
                    <a:pt x="1255" y="9503"/>
                  </a:lnTo>
                  <a:lnTo>
                    <a:pt x="1516" y="9503"/>
                  </a:lnTo>
                  <a:lnTo>
                    <a:pt x="1730" y="9396"/>
                  </a:lnTo>
                  <a:lnTo>
                    <a:pt x="1806" y="9304"/>
                  </a:lnTo>
                  <a:lnTo>
                    <a:pt x="1837" y="9488"/>
                  </a:lnTo>
                  <a:lnTo>
                    <a:pt x="2219" y="9488"/>
                  </a:lnTo>
                  <a:lnTo>
                    <a:pt x="2219" y="7193"/>
                  </a:lnTo>
                  <a:close/>
                  <a:moveTo>
                    <a:pt x="3245" y="7835"/>
                  </a:moveTo>
                  <a:lnTo>
                    <a:pt x="3030" y="7851"/>
                  </a:lnTo>
                  <a:lnTo>
                    <a:pt x="2862" y="7943"/>
                  </a:lnTo>
                  <a:lnTo>
                    <a:pt x="2694" y="8050"/>
                  </a:lnTo>
                  <a:lnTo>
                    <a:pt x="2587" y="8233"/>
                  </a:lnTo>
                  <a:lnTo>
                    <a:pt x="2510" y="8432"/>
                  </a:lnTo>
                  <a:lnTo>
                    <a:pt x="2495" y="8662"/>
                  </a:lnTo>
                  <a:lnTo>
                    <a:pt x="2495" y="8708"/>
                  </a:lnTo>
                  <a:lnTo>
                    <a:pt x="2510" y="8891"/>
                  </a:lnTo>
                  <a:lnTo>
                    <a:pt x="2617" y="9182"/>
                  </a:lnTo>
                  <a:lnTo>
                    <a:pt x="2724" y="9289"/>
                  </a:lnTo>
                  <a:lnTo>
                    <a:pt x="2832" y="9396"/>
                  </a:lnTo>
                  <a:lnTo>
                    <a:pt x="3122" y="9503"/>
                  </a:lnTo>
                  <a:lnTo>
                    <a:pt x="3489" y="9503"/>
                  </a:lnTo>
                  <a:lnTo>
                    <a:pt x="3673" y="9427"/>
                  </a:lnTo>
                  <a:lnTo>
                    <a:pt x="3826" y="9350"/>
                  </a:lnTo>
                  <a:lnTo>
                    <a:pt x="3933" y="9213"/>
                  </a:lnTo>
                  <a:lnTo>
                    <a:pt x="3719" y="8983"/>
                  </a:lnTo>
                  <a:lnTo>
                    <a:pt x="3643" y="9060"/>
                  </a:lnTo>
                  <a:lnTo>
                    <a:pt x="3444" y="9151"/>
                  </a:lnTo>
                  <a:lnTo>
                    <a:pt x="3321" y="9167"/>
                  </a:lnTo>
                  <a:lnTo>
                    <a:pt x="3168" y="9151"/>
                  </a:lnTo>
                  <a:lnTo>
                    <a:pt x="3061" y="9060"/>
                  </a:lnTo>
                  <a:lnTo>
                    <a:pt x="2969" y="8968"/>
                  </a:lnTo>
                  <a:lnTo>
                    <a:pt x="2939" y="8815"/>
                  </a:lnTo>
                  <a:lnTo>
                    <a:pt x="3964" y="8815"/>
                  </a:lnTo>
                  <a:lnTo>
                    <a:pt x="3964" y="8631"/>
                  </a:lnTo>
                  <a:lnTo>
                    <a:pt x="3949" y="8448"/>
                  </a:lnTo>
                  <a:lnTo>
                    <a:pt x="3857" y="8157"/>
                  </a:lnTo>
                  <a:lnTo>
                    <a:pt x="3765" y="8050"/>
                  </a:lnTo>
                  <a:lnTo>
                    <a:pt x="3673" y="7943"/>
                  </a:lnTo>
                  <a:lnTo>
                    <a:pt x="3413" y="7835"/>
                  </a:lnTo>
                  <a:close/>
                  <a:moveTo>
                    <a:pt x="6014" y="7468"/>
                  </a:moveTo>
                  <a:lnTo>
                    <a:pt x="6014" y="7866"/>
                  </a:lnTo>
                  <a:lnTo>
                    <a:pt x="5769" y="7866"/>
                  </a:lnTo>
                  <a:lnTo>
                    <a:pt x="5769" y="8187"/>
                  </a:lnTo>
                  <a:lnTo>
                    <a:pt x="6014" y="8187"/>
                  </a:lnTo>
                  <a:lnTo>
                    <a:pt x="6014" y="9044"/>
                  </a:lnTo>
                  <a:lnTo>
                    <a:pt x="6030" y="9259"/>
                  </a:lnTo>
                  <a:lnTo>
                    <a:pt x="6198" y="9442"/>
                  </a:lnTo>
                  <a:lnTo>
                    <a:pt x="6366" y="9503"/>
                  </a:lnTo>
                  <a:lnTo>
                    <a:pt x="6611" y="9503"/>
                  </a:lnTo>
                  <a:lnTo>
                    <a:pt x="6734" y="9473"/>
                  </a:lnTo>
                  <a:lnTo>
                    <a:pt x="6734" y="9151"/>
                  </a:lnTo>
                  <a:lnTo>
                    <a:pt x="6519" y="9151"/>
                  </a:lnTo>
                  <a:lnTo>
                    <a:pt x="6473" y="9121"/>
                  </a:lnTo>
                  <a:lnTo>
                    <a:pt x="6443" y="9075"/>
                  </a:lnTo>
                  <a:lnTo>
                    <a:pt x="6443" y="8983"/>
                  </a:lnTo>
                  <a:lnTo>
                    <a:pt x="6443" y="8187"/>
                  </a:lnTo>
                  <a:lnTo>
                    <a:pt x="6718" y="8187"/>
                  </a:lnTo>
                  <a:lnTo>
                    <a:pt x="6718" y="7866"/>
                  </a:lnTo>
                  <a:lnTo>
                    <a:pt x="6443" y="7866"/>
                  </a:lnTo>
                  <a:lnTo>
                    <a:pt x="6443" y="7468"/>
                  </a:lnTo>
                  <a:close/>
                  <a:moveTo>
                    <a:pt x="10146" y="7835"/>
                  </a:moveTo>
                  <a:lnTo>
                    <a:pt x="9870" y="7958"/>
                  </a:lnTo>
                  <a:lnTo>
                    <a:pt x="9763" y="8050"/>
                  </a:lnTo>
                  <a:lnTo>
                    <a:pt x="9672" y="8172"/>
                  </a:lnTo>
                  <a:lnTo>
                    <a:pt x="9580" y="8478"/>
                  </a:lnTo>
                  <a:lnTo>
                    <a:pt x="9564" y="8646"/>
                  </a:lnTo>
                  <a:lnTo>
                    <a:pt x="9564" y="8677"/>
                  </a:lnTo>
                  <a:lnTo>
                    <a:pt x="9580" y="8861"/>
                  </a:lnTo>
                  <a:lnTo>
                    <a:pt x="9672" y="9167"/>
                  </a:lnTo>
                  <a:lnTo>
                    <a:pt x="9763" y="9289"/>
                  </a:lnTo>
                  <a:lnTo>
                    <a:pt x="9870" y="9396"/>
                  </a:lnTo>
                  <a:lnTo>
                    <a:pt x="10146" y="9503"/>
                  </a:lnTo>
                  <a:lnTo>
                    <a:pt x="10498" y="9503"/>
                  </a:lnTo>
                  <a:lnTo>
                    <a:pt x="10651" y="9442"/>
                  </a:lnTo>
                  <a:lnTo>
                    <a:pt x="10789" y="9350"/>
                  </a:lnTo>
                  <a:lnTo>
                    <a:pt x="10896" y="9228"/>
                  </a:lnTo>
                  <a:lnTo>
                    <a:pt x="10972" y="9075"/>
                  </a:lnTo>
                  <a:lnTo>
                    <a:pt x="10987" y="8922"/>
                  </a:lnTo>
                  <a:lnTo>
                    <a:pt x="10574" y="8922"/>
                  </a:lnTo>
                  <a:lnTo>
                    <a:pt x="10559" y="9029"/>
                  </a:lnTo>
                  <a:lnTo>
                    <a:pt x="10498" y="9090"/>
                  </a:lnTo>
                  <a:lnTo>
                    <a:pt x="10421" y="9151"/>
                  </a:lnTo>
                  <a:lnTo>
                    <a:pt x="10314" y="9167"/>
                  </a:lnTo>
                  <a:lnTo>
                    <a:pt x="10161" y="9151"/>
                  </a:lnTo>
                  <a:lnTo>
                    <a:pt x="10069" y="9060"/>
                  </a:lnTo>
                  <a:lnTo>
                    <a:pt x="10008" y="8922"/>
                  </a:lnTo>
                  <a:lnTo>
                    <a:pt x="9993" y="8692"/>
                  </a:lnTo>
                  <a:lnTo>
                    <a:pt x="9993" y="8646"/>
                  </a:lnTo>
                  <a:lnTo>
                    <a:pt x="10008" y="8432"/>
                  </a:lnTo>
                  <a:lnTo>
                    <a:pt x="10069" y="8295"/>
                  </a:lnTo>
                  <a:lnTo>
                    <a:pt x="10161" y="8203"/>
                  </a:lnTo>
                  <a:lnTo>
                    <a:pt x="10299" y="8187"/>
                  </a:lnTo>
                  <a:lnTo>
                    <a:pt x="10421" y="8203"/>
                  </a:lnTo>
                  <a:lnTo>
                    <a:pt x="10498" y="8264"/>
                  </a:lnTo>
                  <a:lnTo>
                    <a:pt x="10559" y="8356"/>
                  </a:lnTo>
                  <a:lnTo>
                    <a:pt x="10574" y="8463"/>
                  </a:lnTo>
                  <a:lnTo>
                    <a:pt x="10987" y="8463"/>
                  </a:lnTo>
                  <a:lnTo>
                    <a:pt x="10972" y="8325"/>
                  </a:lnTo>
                  <a:lnTo>
                    <a:pt x="10880" y="8096"/>
                  </a:lnTo>
                  <a:lnTo>
                    <a:pt x="10804" y="8004"/>
                  </a:lnTo>
                  <a:lnTo>
                    <a:pt x="10697" y="7927"/>
                  </a:lnTo>
                  <a:lnTo>
                    <a:pt x="10452" y="7835"/>
                  </a:lnTo>
                  <a:close/>
                  <a:moveTo>
                    <a:pt x="11890" y="7835"/>
                  </a:moveTo>
                  <a:lnTo>
                    <a:pt x="11691" y="7851"/>
                  </a:lnTo>
                  <a:lnTo>
                    <a:pt x="11538" y="7897"/>
                  </a:lnTo>
                  <a:lnTo>
                    <a:pt x="11385" y="7973"/>
                  </a:lnTo>
                  <a:lnTo>
                    <a:pt x="11294" y="8096"/>
                  </a:lnTo>
                  <a:lnTo>
                    <a:pt x="11217" y="8218"/>
                  </a:lnTo>
                  <a:lnTo>
                    <a:pt x="11202" y="8356"/>
                  </a:lnTo>
                  <a:lnTo>
                    <a:pt x="11630" y="8356"/>
                  </a:lnTo>
                  <a:lnTo>
                    <a:pt x="11645" y="8264"/>
                  </a:lnTo>
                  <a:lnTo>
                    <a:pt x="11691" y="8203"/>
                  </a:lnTo>
                  <a:lnTo>
                    <a:pt x="11768" y="8157"/>
                  </a:lnTo>
                  <a:lnTo>
                    <a:pt x="11860" y="8157"/>
                  </a:lnTo>
                  <a:lnTo>
                    <a:pt x="11982" y="8172"/>
                  </a:lnTo>
                  <a:lnTo>
                    <a:pt x="12043" y="8218"/>
                  </a:lnTo>
                  <a:lnTo>
                    <a:pt x="12089" y="8295"/>
                  </a:lnTo>
                  <a:lnTo>
                    <a:pt x="12105" y="8402"/>
                  </a:lnTo>
                  <a:lnTo>
                    <a:pt x="12105" y="8493"/>
                  </a:lnTo>
                  <a:lnTo>
                    <a:pt x="11737" y="8493"/>
                  </a:lnTo>
                  <a:lnTo>
                    <a:pt x="11462" y="8570"/>
                  </a:lnTo>
                  <a:lnTo>
                    <a:pt x="11355" y="8631"/>
                  </a:lnTo>
                  <a:lnTo>
                    <a:pt x="11263" y="8708"/>
                  </a:lnTo>
                  <a:lnTo>
                    <a:pt x="11171" y="8907"/>
                  </a:lnTo>
                  <a:lnTo>
                    <a:pt x="11171" y="9029"/>
                  </a:lnTo>
                  <a:lnTo>
                    <a:pt x="11171" y="9121"/>
                  </a:lnTo>
                  <a:lnTo>
                    <a:pt x="11248" y="9304"/>
                  </a:lnTo>
                  <a:lnTo>
                    <a:pt x="11324" y="9366"/>
                  </a:lnTo>
                  <a:lnTo>
                    <a:pt x="11401" y="9442"/>
                  </a:lnTo>
                  <a:lnTo>
                    <a:pt x="11600" y="9503"/>
                  </a:lnTo>
                  <a:lnTo>
                    <a:pt x="11829" y="9503"/>
                  </a:lnTo>
                  <a:lnTo>
                    <a:pt x="12043" y="9412"/>
                  </a:lnTo>
                  <a:lnTo>
                    <a:pt x="12120" y="9335"/>
                  </a:lnTo>
                  <a:lnTo>
                    <a:pt x="12135" y="9412"/>
                  </a:lnTo>
                  <a:lnTo>
                    <a:pt x="12166" y="9488"/>
                  </a:lnTo>
                  <a:lnTo>
                    <a:pt x="12609" y="9488"/>
                  </a:lnTo>
                  <a:lnTo>
                    <a:pt x="12609" y="9457"/>
                  </a:lnTo>
                  <a:lnTo>
                    <a:pt x="12548" y="9320"/>
                  </a:lnTo>
                  <a:lnTo>
                    <a:pt x="12533" y="9106"/>
                  </a:lnTo>
                  <a:lnTo>
                    <a:pt x="12533" y="8402"/>
                  </a:lnTo>
                  <a:lnTo>
                    <a:pt x="12533" y="8279"/>
                  </a:lnTo>
                  <a:lnTo>
                    <a:pt x="12441" y="8065"/>
                  </a:lnTo>
                  <a:lnTo>
                    <a:pt x="12365" y="7989"/>
                  </a:lnTo>
                  <a:lnTo>
                    <a:pt x="12273" y="7912"/>
                  </a:lnTo>
                  <a:lnTo>
                    <a:pt x="12028" y="7835"/>
                  </a:lnTo>
                  <a:close/>
                  <a:moveTo>
                    <a:pt x="12961" y="7468"/>
                  </a:moveTo>
                  <a:lnTo>
                    <a:pt x="12961" y="7866"/>
                  </a:lnTo>
                  <a:lnTo>
                    <a:pt x="12717" y="7866"/>
                  </a:lnTo>
                  <a:lnTo>
                    <a:pt x="12717" y="8187"/>
                  </a:lnTo>
                  <a:lnTo>
                    <a:pt x="12961" y="8187"/>
                  </a:lnTo>
                  <a:lnTo>
                    <a:pt x="12961" y="9044"/>
                  </a:lnTo>
                  <a:lnTo>
                    <a:pt x="12977" y="9259"/>
                  </a:lnTo>
                  <a:lnTo>
                    <a:pt x="13145" y="9442"/>
                  </a:lnTo>
                  <a:lnTo>
                    <a:pt x="13313" y="9503"/>
                  </a:lnTo>
                  <a:lnTo>
                    <a:pt x="13558" y="9503"/>
                  </a:lnTo>
                  <a:lnTo>
                    <a:pt x="13681" y="9473"/>
                  </a:lnTo>
                  <a:lnTo>
                    <a:pt x="13681" y="9151"/>
                  </a:lnTo>
                  <a:lnTo>
                    <a:pt x="13466" y="9151"/>
                  </a:lnTo>
                  <a:lnTo>
                    <a:pt x="13421" y="9121"/>
                  </a:lnTo>
                  <a:lnTo>
                    <a:pt x="13390" y="9075"/>
                  </a:lnTo>
                  <a:lnTo>
                    <a:pt x="13390" y="8983"/>
                  </a:lnTo>
                  <a:lnTo>
                    <a:pt x="13390" y="8187"/>
                  </a:lnTo>
                  <a:lnTo>
                    <a:pt x="13665" y="8187"/>
                  </a:lnTo>
                  <a:lnTo>
                    <a:pt x="13665" y="7866"/>
                  </a:lnTo>
                  <a:lnTo>
                    <a:pt x="13390" y="7866"/>
                  </a:lnTo>
                  <a:lnTo>
                    <a:pt x="13390" y="7468"/>
                  </a:lnTo>
                  <a:close/>
                  <a:moveTo>
                    <a:pt x="15410" y="7835"/>
                  </a:moveTo>
                  <a:lnTo>
                    <a:pt x="15196" y="7851"/>
                  </a:lnTo>
                  <a:lnTo>
                    <a:pt x="15012" y="7943"/>
                  </a:lnTo>
                  <a:lnTo>
                    <a:pt x="14844" y="8050"/>
                  </a:lnTo>
                  <a:lnTo>
                    <a:pt x="14736" y="8233"/>
                  </a:lnTo>
                  <a:lnTo>
                    <a:pt x="14660" y="8432"/>
                  </a:lnTo>
                  <a:lnTo>
                    <a:pt x="14645" y="8662"/>
                  </a:lnTo>
                  <a:lnTo>
                    <a:pt x="14645" y="8677"/>
                  </a:lnTo>
                  <a:lnTo>
                    <a:pt x="14660" y="8861"/>
                  </a:lnTo>
                  <a:lnTo>
                    <a:pt x="14767" y="9167"/>
                  </a:lnTo>
                  <a:lnTo>
                    <a:pt x="14859" y="9289"/>
                  </a:lnTo>
                  <a:lnTo>
                    <a:pt x="14966" y="9396"/>
                  </a:lnTo>
                  <a:lnTo>
                    <a:pt x="15241" y="9503"/>
                  </a:lnTo>
                  <a:lnTo>
                    <a:pt x="15593" y="9503"/>
                  </a:lnTo>
                  <a:lnTo>
                    <a:pt x="15869" y="9396"/>
                  </a:lnTo>
                  <a:lnTo>
                    <a:pt x="15976" y="9289"/>
                  </a:lnTo>
                  <a:lnTo>
                    <a:pt x="16068" y="9167"/>
                  </a:lnTo>
                  <a:lnTo>
                    <a:pt x="16175" y="8861"/>
                  </a:lnTo>
                  <a:lnTo>
                    <a:pt x="16190" y="8692"/>
                  </a:lnTo>
                  <a:lnTo>
                    <a:pt x="16175" y="8585"/>
                  </a:lnTo>
                  <a:lnTo>
                    <a:pt x="16160" y="8417"/>
                  </a:lnTo>
                  <a:lnTo>
                    <a:pt x="16037" y="8142"/>
                  </a:lnTo>
                  <a:lnTo>
                    <a:pt x="15945" y="8034"/>
                  </a:lnTo>
                  <a:lnTo>
                    <a:pt x="15838" y="7943"/>
                  </a:lnTo>
                  <a:lnTo>
                    <a:pt x="15578" y="783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2457675" y="1950075"/>
              <a:ext cx="413550" cy="62000"/>
            </a:xfrm>
            <a:custGeom>
              <a:avLst/>
              <a:gdLst/>
              <a:ahLst/>
              <a:cxnLst/>
              <a:rect l="l" t="t" r="r" b="b"/>
              <a:pathLst>
                <a:path w="16542" h="2480" extrusionOk="0">
                  <a:moveTo>
                    <a:pt x="2694" y="995"/>
                  </a:moveTo>
                  <a:lnTo>
                    <a:pt x="2847" y="1071"/>
                  </a:lnTo>
                  <a:lnTo>
                    <a:pt x="2892" y="1133"/>
                  </a:lnTo>
                  <a:lnTo>
                    <a:pt x="2969" y="1286"/>
                  </a:lnTo>
                  <a:lnTo>
                    <a:pt x="3000" y="1515"/>
                  </a:lnTo>
                  <a:lnTo>
                    <a:pt x="2969" y="1791"/>
                  </a:lnTo>
                  <a:lnTo>
                    <a:pt x="2892" y="1959"/>
                  </a:lnTo>
                  <a:lnTo>
                    <a:pt x="2847" y="2020"/>
                  </a:lnTo>
                  <a:lnTo>
                    <a:pt x="2709" y="2081"/>
                  </a:lnTo>
                  <a:lnTo>
                    <a:pt x="2617" y="2097"/>
                  </a:lnTo>
                  <a:lnTo>
                    <a:pt x="2525" y="2081"/>
                  </a:lnTo>
                  <a:lnTo>
                    <a:pt x="2387" y="2020"/>
                  </a:lnTo>
                  <a:lnTo>
                    <a:pt x="2342" y="1959"/>
                  </a:lnTo>
                  <a:lnTo>
                    <a:pt x="2265" y="1791"/>
                  </a:lnTo>
                  <a:lnTo>
                    <a:pt x="2234" y="1561"/>
                  </a:lnTo>
                  <a:lnTo>
                    <a:pt x="2265" y="1286"/>
                  </a:lnTo>
                  <a:lnTo>
                    <a:pt x="2342" y="1133"/>
                  </a:lnTo>
                  <a:lnTo>
                    <a:pt x="2387" y="1071"/>
                  </a:lnTo>
                  <a:lnTo>
                    <a:pt x="2525" y="995"/>
                  </a:lnTo>
                  <a:close/>
                  <a:moveTo>
                    <a:pt x="6443" y="995"/>
                  </a:moveTo>
                  <a:lnTo>
                    <a:pt x="6580" y="1071"/>
                  </a:lnTo>
                  <a:lnTo>
                    <a:pt x="6641" y="1133"/>
                  </a:lnTo>
                  <a:lnTo>
                    <a:pt x="6718" y="1286"/>
                  </a:lnTo>
                  <a:lnTo>
                    <a:pt x="6733" y="1515"/>
                  </a:lnTo>
                  <a:lnTo>
                    <a:pt x="6718" y="1791"/>
                  </a:lnTo>
                  <a:lnTo>
                    <a:pt x="6641" y="1959"/>
                  </a:lnTo>
                  <a:lnTo>
                    <a:pt x="6580" y="2020"/>
                  </a:lnTo>
                  <a:lnTo>
                    <a:pt x="6443" y="2081"/>
                  </a:lnTo>
                  <a:lnTo>
                    <a:pt x="6366" y="2097"/>
                  </a:lnTo>
                  <a:lnTo>
                    <a:pt x="6274" y="2081"/>
                  </a:lnTo>
                  <a:lnTo>
                    <a:pt x="6136" y="2020"/>
                  </a:lnTo>
                  <a:lnTo>
                    <a:pt x="6075" y="1959"/>
                  </a:lnTo>
                  <a:lnTo>
                    <a:pt x="5999" y="1791"/>
                  </a:lnTo>
                  <a:lnTo>
                    <a:pt x="5983" y="1561"/>
                  </a:lnTo>
                  <a:lnTo>
                    <a:pt x="5999" y="1286"/>
                  </a:lnTo>
                  <a:lnTo>
                    <a:pt x="6075" y="1133"/>
                  </a:lnTo>
                  <a:lnTo>
                    <a:pt x="6136" y="1071"/>
                  </a:lnTo>
                  <a:lnTo>
                    <a:pt x="6274" y="995"/>
                  </a:lnTo>
                  <a:close/>
                  <a:moveTo>
                    <a:pt x="11370" y="995"/>
                  </a:moveTo>
                  <a:lnTo>
                    <a:pt x="11507" y="1071"/>
                  </a:lnTo>
                  <a:lnTo>
                    <a:pt x="11569" y="1133"/>
                  </a:lnTo>
                  <a:lnTo>
                    <a:pt x="11645" y="1286"/>
                  </a:lnTo>
                  <a:lnTo>
                    <a:pt x="11660" y="1515"/>
                  </a:lnTo>
                  <a:lnTo>
                    <a:pt x="11645" y="1791"/>
                  </a:lnTo>
                  <a:lnTo>
                    <a:pt x="11569" y="1959"/>
                  </a:lnTo>
                  <a:lnTo>
                    <a:pt x="11507" y="2020"/>
                  </a:lnTo>
                  <a:lnTo>
                    <a:pt x="11370" y="2081"/>
                  </a:lnTo>
                  <a:lnTo>
                    <a:pt x="11293" y="2097"/>
                  </a:lnTo>
                  <a:lnTo>
                    <a:pt x="11201" y="2081"/>
                  </a:lnTo>
                  <a:lnTo>
                    <a:pt x="11064" y="2020"/>
                  </a:lnTo>
                  <a:lnTo>
                    <a:pt x="11018" y="1959"/>
                  </a:lnTo>
                  <a:lnTo>
                    <a:pt x="10926" y="1791"/>
                  </a:lnTo>
                  <a:lnTo>
                    <a:pt x="10911" y="1561"/>
                  </a:lnTo>
                  <a:lnTo>
                    <a:pt x="10926" y="1286"/>
                  </a:lnTo>
                  <a:lnTo>
                    <a:pt x="11018" y="1133"/>
                  </a:lnTo>
                  <a:lnTo>
                    <a:pt x="11064" y="1071"/>
                  </a:lnTo>
                  <a:lnTo>
                    <a:pt x="11201" y="995"/>
                  </a:lnTo>
                  <a:close/>
                  <a:moveTo>
                    <a:pt x="14430" y="995"/>
                  </a:moveTo>
                  <a:lnTo>
                    <a:pt x="14568" y="1071"/>
                  </a:lnTo>
                  <a:lnTo>
                    <a:pt x="14629" y="1133"/>
                  </a:lnTo>
                  <a:lnTo>
                    <a:pt x="14706" y="1286"/>
                  </a:lnTo>
                  <a:lnTo>
                    <a:pt x="14721" y="1515"/>
                  </a:lnTo>
                  <a:lnTo>
                    <a:pt x="14706" y="1791"/>
                  </a:lnTo>
                  <a:lnTo>
                    <a:pt x="14629" y="1959"/>
                  </a:lnTo>
                  <a:lnTo>
                    <a:pt x="14568" y="2020"/>
                  </a:lnTo>
                  <a:lnTo>
                    <a:pt x="14430" y="2081"/>
                  </a:lnTo>
                  <a:lnTo>
                    <a:pt x="14354" y="2097"/>
                  </a:lnTo>
                  <a:lnTo>
                    <a:pt x="14262" y="2081"/>
                  </a:lnTo>
                  <a:lnTo>
                    <a:pt x="14124" y="2020"/>
                  </a:lnTo>
                  <a:lnTo>
                    <a:pt x="14063" y="1959"/>
                  </a:lnTo>
                  <a:lnTo>
                    <a:pt x="13986" y="1791"/>
                  </a:lnTo>
                  <a:lnTo>
                    <a:pt x="13971" y="1561"/>
                  </a:lnTo>
                  <a:lnTo>
                    <a:pt x="13986" y="1286"/>
                  </a:lnTo>
                  <a:lnTo>
                    <a:pt x="14063" y="1133"/>
                  </a:lnTo>
                  <a:lnTo>
                    <a:pt x="14124" y="1071"/>
                  </a:lnTo>
                  <a:lnTo>
                    <a:pt x="14262" y="995"/>
                  </a:lnTo>
                  <a:close/>
                  <a:moveTo>
                    <a:pt x="0" y="0"/>
                  </a:moveTo>
                  <a:lnTo>
                    <a:pt x="0" y="2449"/>
                  </a:lnTo>
                  <a:lnTo>
                    <a:pt x="1576" y="2449"/>
                  </a:lnTo>
                  <a:lnTo>
                    <a:pt x="1576" y="2051"/>
                  </a:lnTo>
                  <a:lnTo>
                    <a:pt x="505" y="2051"/>
                  </a:lnTo>
                  <a:lnTo>
                    <a:pt x="505" y="0"/>
                  </a:lnTo>
                  <a:close/>
                  <a:moveTo>
                    <a:pt x="8508" y="597"/>
                  </a:moveTo>
                  <a:lnTo>
                    <a:pt x="8355" y="612"/>
                  </a:lnTo>
                  <a:lnTo>
                    <a:pt x="8095" y="719"/>
                  </a:lnTo>
                  <a:lnTo>
                    <a:pt x="7988" y="827"/>
                  </a:lnTo>
                  <a:lnTo>
                    <a:pt x="7973" y="628"/>
                  </a:lnTo>
                  <a:lnTo>
                    <a:pt x="7514" y="628"/>
                  </a:lnTo>
                  <a:lnTo>
                    <a:pt x="7514" y="2449"/>
                  </a:lnTo>
                  <a:lnTo>
                    <a:pt x="8003" y="2449"/>
                  </a:lnTo>
                  <a:lnTo>
                    <a:pt x="8003" y="1163"/>
                  </a:lnTo>
                  <a:lnTo>
                    <a:pt x="8065" y="1087"/>
                  </a:lnTo>
                  <a:lnTo>
                    <a:pt x="8202" y="995"/>
                  </a:lnTo>
                  <a:lnTo>
                    <a:pt x="8309" y="995"/>
                  </a:lnTo>
                  <a:lnTo>
                    <a:pt x="8447" y="1010"/>
                  </a:lnTo>
                  <a:lnTo>
                    <a:pt x="8524" y="1056"/>
                  </a:lnTo>
                  <a:lnTo>
                    <a:pt x="8569" y="1148"/>
                  </a:lnTo>
                  <a:lnTo>
                    <a:pt x="8585" y="1286"/>
                  </a:lnTo>
                  <a:lnTo>
                    <a:pt x="8585" y="2449"/>
                  </a:lnTo>
                  <a:lnTo>
                    <a:pt x="9059" y="2449"/>
                  </a:lnTo>
                  <a:lnTo>
                    <a:pt x="9059" y="1194"/>
                  </a:lnTo>
                  <a:lnTo>
                    <a:pt x="9105" y="1102"/>
                  </a:lnTo>
                  <a:lnTo>
                    <a:pt x="9258" y="995"/>
                  </a:lnTo>
                  <a:lnTo>
                    <a:pt x="9365" y="995"/>
                  </a:lnTo>
                  <a:lnTo>
                    <a:pt x="9503" y="1010"/>
                  </a:lnTo>
                  <a:lnTo>
                    <a:pt x="9579" y="1056"/>
                  </a:lnTo>
                  <a:lnTo>
                    <a:pt x="9625" y="1148"/>
                  </a:lnTo>
                  <a:lnTo>
                    <a:pt x="9641" y="1286"/>
                  </a:lnTo>
                  <a:lnTo>
                    <a:pt x="9641" y="2449"/>
                  </a:lnTo>
                  <a:lnTo>
                    <a:pt x="10130" y="2449"/>
                  </a:lnTo>
                  <a:lnTo>
                    <a:pt x="10130" y="1286"/>
                  </a:lnTo>
                  <a:lnTo>
                    <a:pt x="10115" y="1117"/>
                  </a:lnTo>
                  <a:lnTo>
                    <a:pt x="10054" y="857"/>
                  </a:lnTo>
                  <a:lnTo>
                    <a:pt x="9977" y="765"/>
                  </a:lnTo>
                  <a:lnTo>
                    <a:pt x="9901" y="689"/>
                  </a:lnTo>
                  <a:lnTo>
                    <a:pt x="9687" y="597"/>
                  </a:lnTo>
                  <a:lnTo>
                    <a:pt x="9549" y="597"/>
                  </a:lnTo>
                  <a:lnTo>
                    <a:pt x="9365" y="612"/>
                  </a:lnTo>
                  <a:lnTo>
                    <a:pt x="9105" y="750"/>
                  </a:lnTo>
                  <a:lnTo>
                    <a:pt x="8998" y="872"/>
                  </a:lnTo>
                  <a:lnTo>
                    <a:pt x="8921" y="750"/>
                  </a:lnTo>
                  <a:lnTo>
                    <a:pt x="8677" y="612"/>
                  </a:lnTo>
                  <a:lnTo>
                    <a:pt x="8508" y="597"/>
                  </a:lnTo>
                  <a:close/>
                  <a:moveTo>
                    <a:pt x="16389" y="597"/>
                  </a:moveTo>
                  <a:lnTo>
                    <a:pt x="16266" y="612"/>
                  </a:lnTo>
                  <a:lnTo>
                    <a:pt x="16052" y="735"/>
                  </a:lnTo>
                  <a:lnTo>
                    <a:pt x="15976" y="842"/>
                  </a:lnTo>
                  <a:lnTo>
                    <a:pt x="15960" y="628"/>
                  </a:lnTo>
                  <a:lnTo>
                    <a:pt x="15501" y="628"/>
                  </a:lnTo>
                  <a:lnTo>
                    <a:pt x="15501" y="2449"/>
                  </a:lnTo>
                  <a:lnTo>
                    <a:pt x="15991" y="2449"/>
                  </a:lnTo>
                  <a:lnTo>
                    <a:pt x="15991" y="1255"/>
                  </a:lnTo>
                  <a:lnTo>
                    <a:pt x="16052" y="1179"/>
                  </a:lnTo>
                  <a:lnTo>
                    <a:pt x="16220" y="1087"/>
                  </a:lnTo>
                  <a:lnTo>
                    <a:pt x="16358" y="1071"/>
                  </a:lnTo>
                  <a:lnTo>
                    <a:pt x="16435" y="1071"/>
                  </a:lnTo>
                  <a:lnTo>
                    <a:pt x="16527" y="1087"/>
                  </a:lnTo>
                  <a:lnTo>
                    <a:pt x="16542" y="612"/>
                  </a:lnTo>
                  <a:lnTo>
                    <a:pt x="16465" y="597"/>
                  </a:lnTo>
                  <a:close/>
                  <a:moveTo>
                    <a:pt x="2617" y="597"/>
                  </a:moveTo>
                  <a:lnTo>
                    <a:pt x="2372" y="612"/>
                  </a:lnTo>
                  <a:lnTo>
                    <a:pt x="2158" y="719"/>
                  </a:lnTo>
                  <a:lnTo>
                    <a:pt x="1974" y="842"/>
                  </a:lnTo>
                  <a:lnTo>
                    <a:pt x="1867" y="1041"/>
                  </a:lnTo>
                  <a:lnTo>
                    <a:pt x="1775" y="1255"/>
                  </a:lnTo>
                  <a:lnTo>
                    <a:pt x="1760" y="1515"/>
                  </a:lnTo>
                  <a:lnTo>
                    <a:pt x="1760" y="1546"/>
                  </a:lnTo>
                  <a:lnTo>
                    <a:pt x="1760" y="1760"/>
                  </a:lnTo>
                  <a:lnTo>
                    <a:pt x="1882" y="2097"/>
                  </a:lnTo>
                  <a:lnTo>
                    <a:pt x="1990" y="2234"/>
                  </a:lnTo>
                  <a:lnTo>
                    <a:pt x="2112" y="2341"/>
                  </a:lnTo>
                  <a:lnTo>
                    <a:pt x="2433" y="2479"/>
                  </a:lnTo>
                  <a:lnTo>
                    <a:pt x="2801" y="2479"/>
                  </a:lnTo>
                  <a:lnTo>
                    <a:pt x="3122" y="2341"/>
                  </a:lnTo>
                  <a:lnTo>
                    <a:pt x="3244" y="2234"/>
                  </a:lnTo>
                  <a:lnTo>
                    <a:pt x="3351" y="2097"/>
                  </a:lnTo>
                  <a:lnTo>
                    <a:pt x="3474" y="1760"/>
                  </a:lnTo>
                  <a:lnTo>
                    <a:pt x="3474" y="1561"/>
                  </a:lnTo>
                  <a:lnTo>
                    <a:pt x="3474" y="1439"/>
                  </a:lnTo>
                  <a:lnTo>
                    <a:pt x="3459" y="1240"/>
                  </a:lnTo>
                  <a:lnTo>
                    <a:pt x="3321" y="934"/>
                  </a:lnTo>
                  <a:lnTo>
                    <a:pt x="3214" y="827"/>
                  </a:lnTo>
                  <a:lnTo>
                    <a:pt x="3091" y="719"/>
                  </a:lnTo>
                  <a:lnTo>
                    <a:pt x="2785" y="612"/>
                  </a:lnTo>
                  <a:lnTo>
                    <a:pt x="2617" y="597"/>
                  </a:lnTo>
                  <a:close/>
                  <a:moveTo>
                    <a:pt x="4545" y="597"/>
                  </a:moveTo>
                  <a:lnTo>
                    <a:pt x="4346" y="612"/>
                  </a:lnTo>
                  <a:lnTo>
                    <a:pt x="4040" y="735"/>
                  </a:lnTo>
                  <a:lnTo>
                    <a:pt x="3933" y="842"/>
                  </a:lnTo>
                  <a:lnTo>
                    <a:pt x="3826" y="980"/>
                  </a:lnTo>
                  <a:lnTo>
                    <a:pt x="3719" y="1316"/>
                  </a:lnTo>
                  <a:lnTo>
                    <a:pt x="3703" y="1515"/>
                  </a:lnTo>
                  <a:lnTo>
                    <a:pt x="3703" y="1546"/>
                  </a:lnTo>
                  <a:lnTo>
                    <a:pt x="3719" y="1760"/>
                  </a:lnTo>
                  <a:lnTo>
                    <a:pt x="3826" y="2097"/>
                  </a:lnTo>
                  <a:lnTo>
                    <a:pt x="3933" y="2234"/>
                  </a:lnTo>
                  <a:lnTo>
                    <a:pt x="4040" y="2341"/>
                  </a:lnTo>
                  <a:lnTo>
                    <a:pt x="4361" y="2479"/>
                  </a:lnTo>
                  <a:lnTo>
                    <a:pt x="4545" y="2479"/>
                  </a:lnTo>
                  <a:lnTo>
                    <a:pt x="4744" y="2464"/>
                  </a:lnTo>
                  <a:lnTo>
                    <a:pt x="4928" y="2403"/>
                  </a:lnTo>
                  <a:lnTo>
                    <a:pt x="5081" y="2296"/>
                  </a:lnTo>
                  <a:lnTo>
                    <a:pt x="5188" y="2158"/>
                  </a:lnTo>
                  <a:lnTo>
                    <a:pt x="5280" y="2005"/>
                  </a:lnTo>
                  <a:lnTo>
                    <a:pt x="5295" y="1821"/>
                  </a:lnTo>
                  <a:lnTo>
                    <a:pt x="4836" y="1821"/>
                  </a:lnTo>
                  <a:lnTo>
                    <a:pt x="4820" y="1928"/>
                  </a:lnTo>
                  <a:lnTo>
                    <a:pt x="4759" y="2020"/>
                  </a:lnTo>
                  <a:lnTo>
                    <a:pt x="4667" y="2081"/>
                  </a:lnTo>
                  <a:lnTo>
                    <a:pt x="4530" y="2097"/>
                  </a:lnTo>
                  <a:lnTo>
                    <a:pt x="4453" y="2081"/>
                  </a:lnTo>
                  <a:lnTo>
                    <a:pt x="4316" y="2020"/>
                  </a:lnTo>
                  <a:lnTo>
                    <a:pt x="4270" y="1974"/>
                  </a:lnTo>
                  <a:lnTo>
                    <a:pt x="4208" y="1821"/>
                  </a:lnTo>
                  <a:lnTo>
                    <a:pt x="4193" y="1561"/>
                  </a:lnTo>
                  <a:lnTo>
                    <a:pt x="4193" y="1515"/>
                  </a:lnTo>
                  <a:lnTo>
                    <a:pt x="4208" y="1255"/>
                  </a:lnTo>
                  <a:lnTo>
                    <a:pt x="4270" y="1117"/>
                  </a:lnTo>
                  <a:lnTo>
                    <a:pt x="4316" y="1056"/>
                  </a:lnTo>
                  <a:lnTo>
                    <a:pt x="4453" y="995"/>
                  </a:lnTo>
                  <a:lnTo>
                    <a:pt x="4530" y="995"/>
                  </a:lnTo>
                  <a:lnTo>
                    <a:pt x="4667" y="1010"/>
                  </a:lnTo>
                  <a:lnTo>
                    <a:pt x="4759" y="1071"/>
                  </a:lnTo>
                  <a:lnTo>
                    <a:pt x="4820" y="1179"/>
                  </a:lnTo>
                  <a:lnTo>
                    <a:pt x="4836" y="1301"/>
                  </a:lnTo>
                  <a:lnTo>
                    <a:pt x="5295" y="1301"/>
                  </a:lnTo>
                  <a:lnTo>
                    <a:pt x="5280" y="1148"/>
                  </a:lnTo>
                  <a:lnTo>
                    <a:pt x="5188" y="888"/>
                  </a:lnTo>
                  <a:lnTo>
                    <a:pt x="5081" y="796"/>
                  </a:lnTo>
                  <a:lnTo>
                    <a:pt x="4974" y="704"/>
                  </a:lnTo>
                  <a:lnTo>
                    <a:pt x="4698" y="597"/>
                  </a:lnTo>
                  <a:close/>
                  <a:moveTo>
                    <a:pt x="6351" y="597"/>
                  </a:moveTo>
                  <a:lnTo>
                    <a:pt x="6106" y="612"/>
                  </a:lnTo>
                  <a:lnTo>
                    <a:pt x="5907" y="719"/>
                  </a:lnTo>
                  <a:lnTo>
                    <a:pt x="5723" y="842"/>
                  </a:lnTo>
                  <a:lnTo>
                    <a:pt x="5601" y="1041"/>
                  </a:lnTo>
                  <a:lnTo>
                    <a:pt x="5509" y="1255"/>
                  </a:lnTo>
                  <a:lnTo>
                    <a:pt x="5494" y="1515"/>
                  </a:lnTo>
                  <a:lnTo>
                    <a:pt x="5494" y="1546"/>
                  </a:lnTo>
                  <a:lnTo>
                    <a:pt x="5509" y="1760"/>
                  </a:lnTo>
                  <a:lnTo>
                    <a:pt x="5631" y="2097"/>
                  </a:lnTo>
                  <a:lnTo>
                    <a:pt x="5739" y="2234"/>
                  </a:lnTo>
                  <a:lnTo>
                    <a:pt x="5861" y="2341"/>
                  </a:lnTo>
                  <a:lnTo>
                    <a:pt x="6167" y="2479"/>
                  </a:lnTo>
                  <a:lnTo>
                    <a:pt x="6550" y="2479"/>
                  </a:lnTo>
                  <a:lnTo>
                    <a:pt x="6871" y="2341"/>
                  </a:lnTo>
                  <a:lnTo>
                    <a:pt x="6993" y="2234"/>
                  </a:lnTo>
                  <a:lnTo>
                    <a:pt x="7100" y="2097"/>
                  </a:lnTo>
                  <a:lnTo>
                    <a:pt x="7208" y="1760"/>
                  </a:lnTo>
                  <a:lnTo>
                    <a:pt x="7223" y="1561"/>
                  </a:lnTo>
                  <a:lnTo>
                    <a:pt x="7223" y="1439"/>
                  </a:lnTo>
                  <a:lnTo>
                    <a:pt x="7192" y="1240"/>
                  </a:lnTo>
                  <a:lnTo>
                    <a:pt x="7070" y="934"/>
                  </a:lnTo>
                  <a:lnTo>
                    <a:pt x="6963" y="827"/>
                  </a:lnTo>
                  <a:lnTo>
                    <a:pt x="6840" y="719"/>
                  </a:lnTo>
                  <a:lnTo>
                    <a:pt x="6534" y="612"/>
                  </a:lnTo>
                  <a:lnTo>
                    <a:pt x="6351" y="597"/>
                  </a:lnTo>
                  <a:close/>
                  <a:moveTo>
                    <a:pt x="11293" y="597"/>
                  </a:moveTo>
                  <a:lnTo>
                    <a:pt x="11033" y="612"/>
                  </a:lnTo>
                  <a:lnTo>
                    <a:pt x="10834" y="719"/>
                  </a:lnTo>
                  <a:lnTo>
                    <a:pt x="10651" y="842"/>
                  </a:lnTo>
                  <a:lnTo>
                    <a:pt x="10528" y="1041"/>
                  </a:lnTo>
                  <a:lnTo>
                    <a:pt x="10452" y="1255"/>
                  </a:lnTo>
                  <a:lnTo>
                    <a:pt x="10421" y="1515"/>
                  </a:lnTo>
                  <a:lnTo>
                    <a:pt x="10421" y="1546"/>
                  </a:lnTo>
                  <a:lnTo>
                    <a:pt x="10436" y="1760"/>
                  </a:lnTo>
                  <a:lnTo>
                    <a:pt x="10559" y="2097"/>
                  </a:lnTo>
                  <a:lnTo>
                    <a:pt x="10666" y="2234"/>
                  </a:lnTo>
                  <a:lnTo>
                    <a:pt x="10788" y="2341"/>
                  </a:lnTo>
                  <a:lnTo>
                    <a:pt x="11094" y="2479"/>
                  </a:lnTo>
                  <a:lnTo>
                    <a:pt x="11477" y="2479"/>
                  </a:lnTo>
                  <a:lnTo>
                    <a:pt x="11798" y="2341"/>
                  </a:lnTo>
                  <a:lnTo>
                    <a:pt x="11921" y="2234"/>
                  </a:lnTo>
                  <a:lnTo>
                    <a:pt x="12028" y="2097"/>
                  </a:lnTo>
                  <a:lnTo>
                    <a:pt x="12135" y="1760"/>
                  </a:lnTo>
                  <a:lnTo>
                    <a:pt x="12150" y="1561"/>
                  </a:lnTo>
                  <a:lnTo>
                    <a:pt x="12150" y="1439"/>
                  </a:lnTo>
                  <a:lnTo>
                    <a:pt x="12120" y="1240"/>
                  </a:lnTo>
                  <a:lnTo>
                    <a:pt x="11997" y="934"/>
                  </a:lnTo>
                  <a:lnTo>
                    <a:pt x="11890" y="827"/>
                  </a:lnTo>
                  <a:lnTo>
                    <a:pt x="11768" y="719"/>
                  </a:lnTo>
                  <a:lnTo>
                    <a:pt x="11462" y="612"/>
                  </a:lnTo>
                  <a:lnTo>
                    <a:pt x="11293" y="597"/>
                  </a:lnTo>
                  <a:close/>
                  <a:moveTo>
                    <a:pt x="12548" y="184"/>
                  </a:moveTo>
                  <a:lnTo>
                    <a:pt x="12548" y="628"/>
                  </a:lnTo>
                  <a:lnTo>
                    <a:pt x="12273" y="628"/>
                  </a:lnTo>
                  <a:lnTo>
                    <a:pt x="12273" y="980"/>
                  </a:lnTo>
                  <a:lnTo>
                    <a:pt x="12548" y="980"/>
                  </a:lnTo>
                  <a:lnTo>
                    <a:pt x="12548" y="1959"/>
                  </a:lnTo>
                  <a:lnTo>
                    <a:pt x="12548" y="2097"/>
                  </a:lnTo>
                  <a:lnTo>
                    <a:pt x="12625" y="2280"/>
                  </a:lnTo>
                  <a:lnTo>
                    <a:pt x="12747" y="2418"/>
                  </a:lnTo>
                  <a:lnTo>
                    <a:pt x="12946" y="2479"/>
                  </a:lnTo>
                  <a:lnTo>
                    <a:pt x="13221" y="2479"/>
                  </a:lnTo>
                  <a:lnTo>
                    <a:pt x="13359" y="2433"/>
                  </a:lnTo>
                  <a:lnTo>
                    <a:pt x="13359" y="2066"/>
                  </a:lnTo>
                  <a:lnTo>
                    <a:pt x="13298" y="2081"/>
                  </a:lnTo>
                  <a:lnTo>
                    <a:pt x="13114" y="2081"/>
                  </a:lnTo>
                  <a:lnTo>
                    <a:pt x="13068" y="2035"/>
                  </a:lnTo>
                  <a:lnTo>
                    <a:pt x="13038" y="1990"/>
                  </a:lnTo>
                  <a:lnTo>
                    <a:pt x="13038" y="1898"/>
                  </a:lnTo>
                  <a:lnTo>
                    <a:pt x="13038" y="980"/>
                  </a:lnTo>
                  <a:lnTo>
                    <a:pt x="13344" y="980"/>
                  </a:lnTo>
                  <a:lnTo>
                    <a:pt x="13344" y="628"/>
                  </a:lnTo>
                  <a:lnTo>
                    <a:pt x="13038" y="628"/>
                  </a:lnTo>
                  <a:lnTo>
                    <a:pt x="13038" y="184"/>
                  </a:lnTo>
                  <a:close/>
                  <a:moveTo>
                    <a:pt x="14338" y="597"/>
                  </a:moveTo>
                  <a:lnTo>
                    <a:pt x="14094" y="612"/>
                  </a:lnTo>
                  <a:lnTo>
                    <a:pt x="13895" y="719"/>
                  </a:lnTo>
                  <a:lnTo>
                    <a:pt x="13711" y="842"/>
                  </a:lnTo>
                  <a:lnTo>
                    <a:pt x="13589" y="1041"/>
                  </a:lnTo>
                  <a:lnTo>
                    <a:pt x="13497" y="1255"/>
                  </a:lnTo>
                  <a:lnTo>
                    <a:pt x="13481" y="1515"/>
                  </a:lnTo>
                  <a:lnTo>
                    <a:pt x="13481" y="1546"/>
                  </a:lnTo>
                  <a:lnTo>
                    <a:pt x="13497" y="1760"/>
                  </a:lnTo>
                  <a:lnTo>
                    <a:pt x="13619" y="2097"/>
                  </a:lnTo>
                  <a:lnTo>
                    <a:pt x="13726" y="2234"/>
                  </a:lnTo>
                  <a:lnTo>
                    <a:pt x="13849" y="2341"/>
                  </a:lnTo>
                  <a:lnTo>
                    <a:pt x="14155" y="2479"/>
                  </a:lnTo>
                  <a:lnTo>
                    <a:pt x="14537" y="2479"/>
                  </a:lnTo>
                  <a:lnTo>
                    <a:pt x="14859" y="2341"/>
                  </a:lnTo>
                  <a:lnTo>
                    <a:pt x="14981" y="2234"/>
                  </a:lnTo>
                  <a:lnTo>
                    <a:pt x="15088" y="2097"/>
                  </a:lnTo>
                  <a:lnTo>
                    <a:pt x="15195" y="1760"/>
                  </a:lnTo>
                  <a:lnTo>
                    <a:pt x="15211" y="1561"/>
                  </a:lnTo>
                  <a:lnTo>
                    <a:pt x="15211" y="1439"/>
                  </a:lnTo>
                  <a:lnTo>
                    <a:pt x="15180" y="1240"/>
                  </a:lnTo>
                  <a:lnTo>
                    <a:pt x="15058" y="934"/>
                  </a:lnTo>
                  <a:lnTo>
                    <a:pt x="14950" y="827"/>
                  </a:lnTo>
                  <a:lnTo>
                    <a:pt x="14828" y="719"/>
                  </a:lnTo>
                  <a:lnTo>
                    <a:pt x="14522" y="612"/>
                  </a:lnTo>
                  <a:lnTo>
                    <a:pt x="14338" y="59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3638600" y="1549925"/>
              <a:ext cx="391375" cy="65450"/>
            </a:xfrm>
            <a:custGeom>
              <a:avLst/>
              <a:gdLst/>
              <a:ahLst/>
              <a:cxnLst/>
              <a:rect l="l" t="t" r="r" b="b"/>
              <a:pathLst>
                <a:path w="15655" h="2618" extrusionOk="0">
                  <a:moveTo>
                    <a:pt x="5770" y="46"/>
                  </a:moveTo>
                  <a:lnTo>
                    <a:pt x="5678" y="108"/>
                  </a:lnTo>
                  <a:lnTo>
                    <a:pt x="5617" y="184"/>
                  </a:lnTo>
                  <a:lnTo>
                    <a:pt x="5601" y="291"/>
                  </a:lnTo>
                  <a:lnTo>
                    <a:pt x="5617" y="398"/>
                  </a:lnTo>
                  <a:lnTo>
                    <a:pt x="5678" y="475"/>
                  </a:lnTo>
                  <a:lnTo>
                    <a:pt x="5770" y="536"/>
                  </a:lnTo>
                  <a:lnTo>
                    <a:pt x="5999" y="536"/>
                  </a:lnTo>
                  <a:lnTo>
                    <a:pt x="6076" y="475"/>
                  </a:lnTo>
                  <a:lnTo>
                    <a:pt x="6137" y="398"/>
                  </a:lnTo>
                  <a:lnTo>
                    <a:pt x="6152" y="291"/>
                  </a:lnTo>
                  <a:lnTo>
                    <a:pt x="6137" y="184"/>
                  </a:lnTo>
                  <a:lnTo>
                    <a:pt x="6076" y="108"/>
                  </a:lnTo>
                  <a:lnTo>
                    <a:pt x="5999" y="46"/>
                  </a:lnTo>
                  <a:close/>
                  <a:moveTo>
                    <a:pt x="3184" y="1117"/>
                  </a:moveTo>
                  <a:lnTo>
                    <a:pt x="3275" y="1133"/>
                  </a:lnTo>
                  <a:lnTo>
                    <a:pt x="3413" y="1194"/>
                  </a:lnTo>
                  <a:lnTo>
                    <a:pt x="3474" y="1255"/>
                  </a:lnTo>
                  <a:lnTo>
                    <a:pt x="3551" y="1424"/>
                  </a:lnTo>
                  <a:lnTo>
                    <a:pt x="3566" y="1653"/>
                  </a:lnTo>
                  <a:lnTo>
                    <a:pt x="3551" y="1928"/>
                  </a:lnTo>
                  <a:lnTo>
                    <a:pt x="3474" y="2082"/>
                  </a:lnTo>
                  <a:lnTo>
                    <a:pt x="3413" y="2143"/>
                  </a:lnTo>
                  <a:lnTo>
                    <a:pt x="3275" y="2219"/>
                  </a:lnTo>
                  <a:lnTo>
                    <a:pt x="3107" y="2219"/>
                  </a:lnTo>
                  <a:lnTo>
                    <a:pt x="2969" y="2143"/>
                  </a:lnTo>
                  <a:lnTo>
                    <a:pt x="2908" y="2082"/>
                  </a:lnTo>
                  <a:lnTo>
                    <a:pt x="2832" y="1928"/>
                  </a:lnTo>
                  <a:lnTo>
                    <a:pt x="2816" y="1684"/>
                  </a:lnTo>
                  <a:lnTo>
                    <a:pt x="2832" y="1424"/>
                  </a:lnTo>
                  <a:lnTo>
                    <a:pt x="2908" y="1255"/>
                  </a:lnTo>
                  <a:lnTo>
                    <a:pt x="2969" y="1194"/>
                  </a:lnTo>
                  <a:lnTo>
                    <a:pt x="3107" y="1133"/>
                  </a:lnTo>
                  <a:lnTo>
                    <a:pt x="3184" y="1117"/>
                  </a:lnTo>
                  <a:close/>
                  <a:moveTo>
                    <a:pt x="9029" y="1117"/>
                  </a:moveTo>
                  <a:lnTo>
                    <a:pt x="9121" y="1133"/>
                  </a:lnTo>
                  <a:lnTo>
                    <a:pt x="9258" y="1194"/>
                  </a:lnTo>
                  <a:lnTo>
                    <a:pt x="9320" y="1255"/>
                  </a:lnTo>
                  <a:lnTo>
                    <a:pt x="9396" y="1424"/>
                  </a:lnTo>
                  <a:lnTo>
                    <a:pt x="9411" y="1653"/>
                  </a:lnTo>
                  <a:lnTo>
                    <a:pt x="9396" y="1928"/>
                  </a:lnTo>
                  <a:lnTo>
                    <a:pt x="9320" y="2082"/>
                  </a:lnTo>
                  <a:lnTo>
                    <a:pt x="9258" y="2143"/>
                  </a:lnTo>
                  <a:lnTo>
                    <a:pt x="9121" y="2219"/>
                  </a:lnTo>
                  <a:lnTo>
                    <a:pt x="8952" y="2219"/>
                  </a:lnTo>
                  <a:lnTo>
                    <a:pt x="8815" y="2143"/>
                  </a:lnTo>
                  <a:lnTo>
                    <a:pt x="8753" y="2082"/>
                  </a:lnTo>
                  <a:lnTo>
                    <a:pt x="8677" y="1928"/>
                  </a:lnTo>
                  <a:lnTo>
                    <a:pt x="8662" y="1684"/>
                  </a:lnTo>
                  <a:lnTo>
                    <a:pt x="8677" y="1424"/>
                  </a:lnTo>
                  <a:lnTo>
                    <a:pt x="8753" y="1255"/>
                  </a:lnTo>
                  <a:lnTo>
                    <a:pt x="8815" y="1194"/>
                  </a:lnTo>
                  <a:lnTo>
                    <a:pt x="8952" y="1133"/>
                  </a:lnTo>
                  <a:lnTo>
                    <a:pt x="9029" y="1117"/>
                  </a:lnTo>
                  <a:close/>
                  <a:moveTo>
                    <a:pt x="14277" y="1745"/>
                  </a:moveTo>
                  <a:lnTo>
                    <a:pt x="14277" y="2066"/>
                  </a:lnTo>
                  <a:lnTo>
                    <a:pt x="14232" y="2143"/>
                  </a:lnTo>
                  <a:lnTo>
                    <a:pt x="14140" y="2189"/>
                  </a:lnTo>
                  <a:lnTo>
                    <a:pt x="14048" y="2235"/>
                  </a:lnTo>
                  <a:lnTo>
                    <a:pt x="13834" y="2235"/>
                  </a:lnTo>
                  <a:lnTo>
                    <a:pt x="13773" y="2189"/>
                  </a:lnTo>
                  <a:lnTo>
                    <a:pt x="13711" y="2112"/>
                  </a:lnTo>
                  <a:lnTo>
                    <a:pt x="13711" y="2036"/>
                  </a:lnTo>
                  <a:lnTo>
                    <a:pt x="13711" y="2005"/>
                  </a:lnTo>
                  <a:lnTo>
                    <a:pt x="13727" y="1883"/>
                  </a:lnTo>
                  <a:lnTo>
                    <a:pt x="13926" y="1760"/>
                  </a:lnTo>
                  <a:lnTo>
                    <a:pt x="14094" y="1745"/>
                  </a:lnTo>
                  <a:close/>
                  <a:moveTo>
                    <a:pt x="1" y="138"/>
                  </a:moveTo>
                  <a:lnTo>
                    <a:pt x="1" y="2586"/>
                  </a:lnTo>
                  <a:lnTo>
                    <a:pt x="506" y="2586"/>
                  </a:lnTo>
                  <a:lnTo>
                    <a:pt x="506" y="1531"/>
                  </a:lnTo>
                  <a:lnTo>
                    <a:pt x="1500" y="1531"/>
                  </a:lnTo>
                  <a:lnTo>
                    <a:pt x="1500" y="2586"/>
                  </a:lnTo>
                  <a:lnTo>
                    <a:pt x="1990" y="2586"/>
                  </a:lnTo>
                  <a:lnTo>
                    <a:pt x="1990" y="138"/>
                  </a:lnTo>
                  <a:lnTo>
                    <a:pt x="1500" y="138"/>
                  </a:lnTo>
                  <a:lnTo>
                    <a:pt x="1500" y="1117"/>
                  </a:lnTo>
                  <a:lnTo>
                    <a:pt x="506" y="1117"/>
                  </a:lnTo>
                  <a:lnTo>
                    <a:pt x="506" y="138"/>
                  </a:lnTo>
                  <a:close/>
                  <a:moveTo>
                    <a:pt x="5234" y="720"/>
                  </a:moveTo>
                  <a:lnTo>
                    <a:pt x="5112" y="735"/>
                  </a:lnTo>
                  <a:lnTo>
                    <a:pt x="4897" y="857"/>
                  </a:lnTo>
                  <a:lnTo>
                    <a:pt x="4821" y="980"/>
                  </a:lnTo>
                  <a:lnTo>
                    <a:pt x="4806" y="766"/>
                  </a:lnTo>
                  <a:lnTo>
                    <a:pt x="4362" y="766"/>
                  </a:lnTo>
                  <a:lnTo>
                    <a:pt x="4362" y="2586"/>
                  </a:lnTo>
                  <a:lnTo>
                    <a:pt x="4836" y="2586"/>
                  </a:lnTo>
                  <a:lnTo>
                    <a:pt x="4836" y="1393"/>
                  </a:lnTo>
                  <a:lnTo>
                    <a:pt x="4897" y="1301"/>
                  </a:lnTo>
                  <a:lnTo>
                    <a:pt x="5066" y="1209"/>
                  </a:lnTo>
                  <a:lnTo>
                    <a:pt x="5372" y="1209"/>
                  </a:lnTo>
                  <a:lnTo>
                    <a:pt x="5387" y="750"/>
                  </a:lnTo>
                  <a:lnTo>
                    <a:pt x="5311" y="735"/>
                  </a:lnTo>
                  <a:lnTo>
                    <a:pt x="5234" y="720"/>
                  </a:lnTo>
                  <a:close/>
                  <a:moveTo>
                    <a:pt x="5632" y="766"/>
                  </a:moveTo>
                  <a:lnTo>
                    <a:pt x="5632" y="2586"/>
                  </a:lnTo>
                  <a:lnTo>
                    <a:pt x="6122" y="2586"/>
                  </a:lnTo>
                  <a:lnTo>
                    <a:pt x="6122" y="766"/>
                  </a:lnTo>
                  <a:close/>
                  <a:moveTo>
                    <a:pt x="6489" y="766"/>
                  </a:moveTo>
                  <a:lnTo>
                    <a:pt x="6489" y="1148"/>
                  </a:lnTo>
                  <a:lnTo>
                    <a:pt x="7315" y="1148"/>
                  </a:lnTo>
                  <a:lnTo>
                    <a:pt x="6458" y="2280"/>
                  </a:lnTo>
                  <a:lnTo>
                    <a:pt x="6458" y="2586"/>
                  </a:lnTo>
                  <a:lnTo>
                    <a:pt x="7973" y="2586"/>
                  </a:lnTo>
                  <a:lnTo>
                    <a:pt x="7973" y="2189"/>
                  </a:lnTo>
                  <a:lnTo>
                    <a:pt x="7086" y="2189"/>
                  </a:lnTo>
                  <a:lnTo>
                    <a:pt x="7942" y="1041"/>
                  </a:lnTo>
                  <a:lnTo>
                    <a:pt x="7942" y="766"/>
                  </a:lnTo>
                  <a:close/>
                  <a:moveTo>
                    <a:pt x="11186" y="720"/>
                  </a:moveTo>
                  <a:lnTo>
                    <a:pt x="11018" y="735"/>
                  </a:lnTo>
                  <a:lnTo>
                    <a:pt x="10758" y="857"/>
                  </a:lnTo>
                  <a:lnTo>
                    <a:pt x="10666" y="964"/>
                  </a:lnTo>
                  <a:lnTo>
                    <a:pt x="10651" y="766"/>
                  </a:lnTo>
                  <a:lnTo>
                    <a:pt x="10192" y="766"/>
                  </a:lnTo>
                  <a:lnTo>
                    <a:pt x="10192" y="2586"/>
                  </a:lnTo>
                  <a:lnTo>
                    <a:pt x="10666" y="2586"/>
                  </a:lnTo>
                  <a:lnTo>
                    <a:pt x="10666" y="1301"/>
                  </a:lnTo>
                  <a:lnTo>
                    <a:pt x="10727" y="1209"/>
                  </a:lnTo>
                  <a:lnTo>
                    <a:pt x="10880" y="1133"/>
                  </a:lnTo>
                  <a:lnTo>
                    <a:pt x="10988" y="1117"/>
                  </a:lnTo>
                  <a:lnTo>
                    <a:pt x="11125" y="1133"/>
                  </a:lnTo>
                  <a:lnTo>
                    <a:pt x="11202" y="1194"/>
                  </a:lnTo>
                  <a:lnTo>
                    <a:pt x="11263" y="1271"/>
                  </a:lnTo>
                  <a:lnTo>
                    <a:pt x="11278" y="1408"/>
                  </a:lnTo>
                  <a:lnTo>
                    <a:pt x="11278" y="2586"/>
                  </a:lnTo>
                  <a:lnTo>
                    <a:pt x="11753" y="2586"/>
                  </a:lnTo>
                  <a:lnTo>
                    <a:pt x="11753" y="1408"/>
                  </a:lnTo>
                  <a:lnTo>
                    <a:pt x="11753" y="1240"/>
                  </a:lnTo>
                  <a:lnTo>
                    <a:pt x="11676" y="995"/>
                  </a:lnTo>
                  <a:lnTo>
                    <a:pt x="11615" y="903"/>
                  </a:lnTo>
                  <a:lnTo>
                    <a:pt x="11538" y="811"/>
                  </a:lnTo>
                  <a:lnTo>
                    <a:pt x="11324" y="735"/>
                  </a:lnTo>
                  <a:lnTo>
                    <a:pt x="11186" y="720"/>
                  </a:lnTo>
                  <a:close/>
                  <a:moveTo>
                    <a:pt x="15165" y="0"/>
                  </a:moveTo>
                  <a:lnTo>
                    <a:pt x="15165" y="2586"/>
                  </a:lnTo>
                  <a:lnTo>
                    <a:pt x="15655" y="2586"/>
                  </a:lnTo>
                  <a:lnTo>
                    <a:pt x="15655" y="0"/>
                  </a:lnTo>
                  <a:close/>
                  <a:moveTo>
                    <a:pt x="3184" y="720"/>
                  </a:moveTo>
                  <a:lnTo>
                    <a:pt x="2939" y="750"/>
                  </a:lnTo>
                  <a:lnTo>
                    <a:pt x="2740" y="842"/>
                  </a:lnTo>
                  <a:lnTo>
                    <a:pt x="2556" y="980"/>
                  </a:lnTo>
                  <a:lnTo>
                    <a:pt x="2434" y="1163"/>
                  </a:lnTo>
                  <a:lnTo>
                    <a:pt x="2342" y="1393"/>
                  </a:lnTo>
                  <a:lnTo>
                    <a:pt x="2327" y="1653"/>
                  </a:lnTo>
                  <a:lnTo>
                    <a:pt x="2327" y="1668"/>
                  </a:lnTo>
                  <a:lnTo>
                    <a:pt x="2342" y="1883"/>
                  </a:lnTo>
                  <a:lnTo>
                    <a:pt x="2464" y="2219"/>
                  </a:lnTo>
                  <a:lnTo>
                    <a:pt x="2571" y="2357"/>
                  </a:lnTo>
                  <a:lnTo>
                    <a:pt x="2694" y="2479"/>
                  </a:lnTo>
                  <a:lnTo>
                    <a:pt x="3000" y="2602"/>
                  </a:lnTo>
                  <a:lnTo>
                    <a:pt x="3199" y="2617"/>
                  </a:lnTo>
                  <a:lnTo>
                    <a:pt x="3382" y="2602"/>
                  </a:lnTo>
                  <a:lnTo>
                    <a:pt x="3704" y="2479"/>
                  </a:lnTo>
                  <a:lnTo>
                    <a:pt x="3826" y="2357"/>
                  </a:lnTo>
                  <a:lnTo>
                    <a:pt x="3933" y="2219"/>
                  </a:lnTo>
                  <a:lnTo>
                    <a:pt x="4040" y="1898"/>
                  </a:lnTo>
                  <a:lnTo>
                    <a:pt x="4056" y="1684"/>
                  </a:lnTo>
                  <a:lnTo>
                    <a:pt x="4056" y="1561"/>
                  </a:lnTo>
                  <a:lnTo>
                    <a:pt x="4025" y="1378"/>
                  </a:lnTo>
                  <a:lnTo>
                    <a:pt x="3903" y="1072"/>
                  </a:lnTo>
                  <a:lnTo>
                    <a:pt x="3796" y="949"/>
                  </a:lnTo>
                  <a:lnTo>
                    <a:pt x="3673" y="842"/>
                  </a:lnTo>
                  <a:lnTo>
                    <a:pt x="3367" y="735"/>
                  </a:lnTo>
                  <a:lnTo>
                    <a:pt x="3184" y="720"/>
                  </a:lnTo>
                  <a:close/>
                  <a:moveTo>
                    <a:pt x="9029" y="720"/>
                  </a:moveTo>
                  <a:lnTo>
                    <a:pt x="8784" y="750"/>
                  </a:lnTo>
                  <a:lnTo>
                    <a:pt x="8585" y="842"/>
                  </a:lnTo>
                  <a:lnTo>
                    <a:pt x="8402" y="980"/>
                  </a:lnTo>
                  <a:lnTo>
                    <a:pt x="8279" y="1163"/>
                  </a:lnTo>
                  <a:lnTo>
                    <a:pt x="8187" y="1393"/>
                  </a:lnTo>
                  <a:lnTo>
                    <a:pt x="8172" y="1653"/>
                  </a:lnTo>
                  <a:lnTo>
                    <a:pt x="8172" y="1668"/>
                  </a:lnTo>
                  <a:lnTo>
                    <a:pt x="8187" y="1883"/>
                  </a:lnTo>
                  <a:lnTo>
                    <a:pt x="8294" y="2219"/>
                  </a:lnTo>
                  <a:lnTo>
                    <a:pt x="8402" y="2357"/>
                  </a:lnTo>
                  <a:lnTo>
                    <a:pt x="8539" y="2479"/>
                  </a:lnTo>
                  <a:lnTo>
                    <a:pt x="8845" y="2602"/>
                  </a:lnTo>
                  <a:lnTo>
                    <a:pt x="9044" y="2617"/>
                  </a:lnTo>
                  <a:lnTo>
                    <a:pt x="9228" y="2602"/>
                  </a:lnTo>
                  <a:lnTo>
                    <a:pt x="9534" y="2479"/>
                  </a:lnTo>
                  <a:lnTo>
                    <a:pt x="9672" y="2357"/>
                  </a:lnTo>
                  <a:lnTo>
                    <a:pt x="9779" y="2219"/>
                  </a:lnTo>
                  <a:lnTo>
                    <a:pt x="9886" y="1898"/>
                  </a:lnTo>
                  <a:lnTo>
                    <a:pt x="9901" y="1684"/>
                  </a:lnTo>
                  <a:lnTo>
                    <a:pt x="9901" y="1561"/>
                  </a:lnTo>
                  <a:lnTo>
                    <a:pt x="9871" y="1378"/>
                  </a:lnTo>
                  <a:lnTo>
                    <a:pt x="9748" y="1072"/>
                  </a:lnTo>
                  <a:lnTo>
                    <a:pt x="9641" y="949"/>
                  </a:lnTo>
                  <a:lnTo>
                    <a:pt x="9519" y="842"/>
                  </a:lnTo>
                  <a:lnTo>
                    <a:pt x="9213" y="735"/>
                  </a:lnTo>
                  <a:lnTo>
                    <a:pt x="9029" y="720"/>
                  </a:lnTo>
                  <a:close/>
                  <a:moveTo>
                    <a:pt x="12227" y="306"/>
                  </a:moveTo>
                  <a:lnTo>
                    <a:pt x="12227" y="766"/>
                  </a:lnTo>
                  <a:lnTo>
                    <a:pt x="11952" y="766"/>
                  </a:lnTo>
                  <a:lnTo>
                    <a:pt x="11952" y="1117"/>
                  </a:lnTo>
                  <a:lnTo>
                    <a:pt x="12227" y="1117"/>
                  </a:lnTo>
                  <a:lnTo>
                    <a:pt x="12227" y="2097"/>
                  </a:lnTo>
                  <a:lnTo>
                    <a:pt x="12227" y="2219"/>
                  </a:lnTo>
                  <a:lnTo>
                    <a:pt x="12304" y="2418"/>
                  </a:lnTo>
                  <a:lnTo>
                    <a:pt x="12426" y="2541"/>
                  </a:lnTo>
                  <a:lnTo>
                    <a:pt x="12625" y="2602"/>
                  </a:lnTo>
                  <a:lnTo>
                    <a:pt x="12747" y="2617"/>
                  </a:lnTo>
                  <a:lnTo>
                    <a:pt x="12900" y="2602"/>
                  </a:lnTo>
                  <a:lnTo>
                    <a:pt x="13038" y="2571"/>
                  </a:lnTo>
                  <a:lnTo>
                    <a:pt x="13038" y="2204"/>
                  </a:lnTo>
                  <a:lnTo>
                    <a:pt x="12977" y="2204"/>
                  </a:lnTo>
                  <a:lnTo>
                    <a:pt x="12900" y="2219"/>
                  </a:lnTo>
                  <a:lnTo>
                    <a:pt x="12793" y="2204"/>
                  </a:lnTo>
                  <a:lnTo>
                    <a:pt x="12747" y="2173"/>
                  </a:lnTo>
                  <a:lnTo>
                    <a:pt x="12717" y="2112"/>
                  </a:lnTo>
                  <a:lnTo>
                    <a:pt x="12717" y="2020"/>
                  </a:lnTo>
                  <a:lnTo>
                    <a:pt x="12717" y="1117"/>
                  </a:lnTo>
                  <a:lnTo>
                    <a:pt x="13023" y="1117"/>
                  </a:lnTo>
                  <a:lnTo>
                    <a:pt x="13023" y="766"/>
                  </a:lnTo>
                  <a:lnTo>
                    <a:pt x="12717" y="766"/>
                  </a:lnTo>
                  <a:lnTo>
                    <a:pt x="12717" y="306"/>
                  </a:lnTo>
                  <a:close/>
                  <a:moveTo>
                    <a:pt x="14033" y="720"/>
                  </a:moveTo>
                  <a:lnTo>
                    <a:pt x="13818" y="735"/>
                  </a:lnTo>
                  <a:lnTo>
                    <a:pt x="13635" y="796"/>
                  </a:lnTo>
                  <a:lnTo>
                    <a:pt x="13466" y="888"/>
                  </a:lnTo>
                  <a:lnTo>
                    <a:pt x="13359" y="1010"/>
                  </a:lnTo>
                  <a:lnTo>
                    <a:pt x="13283" y="1148"/>
                  </a:lnTo>
                  <a:lnTo>
                    <a:pt x="13252" y="1301"/>
                  </a:lnTo>
                  <a:lnTo>
                    <a:pt x="13742" y="1301"/>
                  </a:lnTo>
                  <a:lnTo>
                    <a:pt x="13757" y="1209"/>
                  </a:lnTo>
                  <a:lnTo>
                    <a:pt x="13818" y="1148"/>
                  </a:lnTo>
                  <a:lnTo>
                    <a:pt x="13895" y="1102"/>
                  </a:lnTo>
                  <a:lnTo>
                    <a:pt x="14002" y="1087"/>
                  </a:lnTo>
                  <a:lnTo>
                    <a:pt x="14140" y="1102"/>
                  </a:lnTo>
                  <a:lnTo>
                    <a:pt x="14216" y="1163"/>
                  </a:lnTo>
                  <a:lnTo>
                    <a:pt x="14262" y="1240"/>
                  </a:lnTo>
                  <a:lnTo>
                    <a:pt x="14277" y="1362"/>
                  </a:lnTo>
                  <a:lnTo>
                    <a:pt x="14277" y="1469"/>
                  </a:lnTo>
                  <a:lnTo>
                    <a:pt x="13864" y="1469"/>
                  </a:lnTo>
                  <a:lnTo>
                    <a:pt x="13543" y="1546"/>
                  </a:lnTo>
                  <a:lnTo>
                    <a:pt x="13436" y="1622"/>
                  </a:lnTo>
                  <a:lnTo>
                    <a:pt x="13329" y="1714"/>
                  </a:lnTo>
                  <a:lnTo>
                    <a:pt x="13222" y="1928"/>
                  </a:lnTo>
                  <a:lnTo>
                    <a:pt x="13222" y="2066"/>
                  </a:lnTo>
                  <a:lnTo>
                    <a:pt x="13222" y="2189"/>
                  </a:lnTo>
                  <a:lnTo>
                    <a:pt x="13313" y="2372"/>
                  </a:lnTo>
                  <a:lnTo>
                    <a:pt x="13390" y="2464"/>
                  </a:lnTo>
                  <a:lnTo>
                    <a:pt x="13482" y="2525"/>
                  </a:lnTo>
                  <a:lnTo>
                    <a:pt x="13711" y="2602"/>
                  </a:lnTo>
                  <a:lnTo>
                    <a:pt x="13834" y="2617"/>
                  </a:lnTo>
                  <a:lnTo>
                    <a:pt x="13971" y="2602"/>
                  </a:lnTo>
                  <a:lnTo>
                    <a:pt x="14201" y="2510"/>
                  </a:lnTo>
                  <a:lnTo>
                    <a:pt x="14293" y="2418"/>
                  </a:lnTo>
                  <a:lnTo>
                    <a:pt x="14308" y="2510"/>
                  </a:lnTo>
                  <a:lnTo>
                    <a:pt x="14339" y="2586"/>
                  </a:lnTo>
                  <a:lnTo>
                    <a:pt x="14844" y="2586"/>
                  </a:lnTo>
                  <a:lnTo>
                    <a:pt x="14844" y="2556"/>
                  </a:lnTo>
                  <a:lnTo>
                    <a:pt x="14782" y="2403"/>
                  </a:lnTo>
                  <a:lnTo>
                    <a:pt x="14767" y="2158"/>
                  </a:lnTo>
                  <a:lnTo>
                    <a:pt x="14767" y="1378"/>
                  </a:lnTo>
                  <a:lnTo>
                    <a:pt x="14752" y="1225"/>
                  </a:lnTo>
                  <a:lnTo>
                    <a:pt x="14660" y="980"/>
                  </a:lnTo>
                  <a:lnTo>
                    <a:pt x="14568" y="903"/>
                  </a:lnTo>
                  <a:lnTo>
                    <a:pt x="14461" y="811"/>
                  </a:lnTo>
                  <a:lnTo>
                    <a:pt x="14201" y="735"/>
                  </a:lnTo>
                  <a:lnTo>
                    <a:pt x="14033" y="7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3691025" y="2013575"/>
              <a:ext cx="294575" cy="65450"/>
            </a:xfrm>
            <a:custGeom>
              <a:avLst/>
              <a:gdLst/>
              <a:ahLst/>
              <a:cxnLst/>
              <a:rect l="l" t="t" r="r" b="b"/>
              <a:pathLst>
                <a:path w="11783" h="2618" extrusionOk="0">
                  <a:moveTo>
                    <a:pt x="6993" y="46"/>
                  </a:moveTo>
                  <a:lnTo>
                    <a:pt x="6871" y="62"/>
                  </a:lnTo>
                  <a:lnTo>
                    <a:pt x="6794" y="123"/>
                  </a:lnTo>
                  <a:lnTo>
                    <a:pt x="6733" y="199"/>
                  </a:lnTo>
                  <a:lnTo>
                    <a:pt x="6718" y="291"/>
                  </a:lnTo>
                  <a:lnTo>
                    <a:pt x="6733" y="398"/>
                  </a:lnTo>
                  <a:lnTo>
                    <a:pt x="6794" y="475"/>
                  </a:lnTo>
                  <a:lnTo>
                    <a:pt x="6871" y="536"/>
                  </a:lnTo>
                  <a:lnTo>
                    <a:pt x="6993" y="551"/>
                  </a:lnTo>
                  <a:lnTo>
                    <a:pt x="7100" y="536"/>
                  </a:lnTo>
                  <a:lnTo>
                    <a:pt x="7177" y="475"/>
                  </a:lnTo>
                  <a:lnTo>
                    <a:pt x="7253" y="398"/>
                  </a:lnTo>
                  <a:lnTo>
                    <a:pt x="7253" y="291"/>
                  </a:lnTo>
                  <a:lnTo>
                    <a:pt x="7253" y="199"/>
                  </a:lnTo>
                  <a:lnTo>
                    <a:pt x="7192" y="123"/>
                  </a:lnTo>
                  <a:lnTo>
                    <a:pt x="7100" y="62"/>
                  </a:lnTo>
                  <a:lnTo>
                    <a:pt x="6993" y="46"/>
                  </a:lnTo>
                  <a:close/>
                  <a:moveTo>
                    <a:pt x="3137" y="1133"/>
                  </a:moveTo>
                  <a:lnTo>
                    <a:pt x="3275" y="1148"/>
                  </a:lnTo>
                  <a:lnTo>
                    <a:pt x="3367" y="1209"/>
                  </a:lnTo>
                  <a:lnTo>
                    <a:pt x="3443" y="1316"/>
                  </a:lnTo>
                  <a:lnTo>
                    <a:pt x="3458" y="1469"/>
                  </a:lnTo>
                  <a:lnTo>
                    <a:pt x="3458" y="1500"/>
                  </a:lnTo>
                  <a:lnTo>
                    <a:pt x="2785" y="1500"/>
                  </a:lnTo>
                  <a:lnTo>
                    <a:pt x="2816" y="1332"/>
                  </a:lnTo>
                  <a:lnTo>
                    <a:pt x="2892" y="1225"/>
                  </a:lnTo>
                  <a:lnTo>
                    <a:pt x="2999" y="1148"/>
                  </a:lnTo>
                  <a:lnTo>
                    <a:pt x="3137" y="1133"/>
                  </a:lnTo>
                  <a:close/>
                  <a:moveTo>
                    <a:pt x="10405" y="1760"/>
                  </a:moveTo>
                  <a:lnTo>
                    <a:pt x="10405" y="2066"/>
                  </a:lnTo>
                  <a:lnTo>
                    <a:pt x="10360" y="2143"/>
                  </a:lnTo>
                  <a:lnTo>
                    <a:pt x="10283" y="2204"/>
                  </a:lnTo>
                  <a:lnTo>
                    <a:pt x="10191" y="2234"/>
                  </a:lnTo>
                  <a:lnTo>
                    <a:pt x="10084" y="2250"/>
                  </a:lnTo>
                  <a:lnTo>
                    <a:pt x="9977" y="2234"/>
                  </a:lnTo>
                  <a:lnTo>
                    <a:pt x="9900" y="2189"/>
                  </a:lnTo>
                  <a:lnTo>
                    <a:pt x="9855" y="2127"/>
                  </a:lnTo>
                  <a:lnTo>
                    <a:pt x="9839" y="2036"/>
                  </a:lnTo>
                  <a:lnTo>
                    <a:pt x="9839" y="2005"/>
                  </a:lnTo>
                  <a:lnTo>
                    <a:pt x="9870" y="1898"/>
                  </a:lnTo>
                  <a:lnTo>
                    <a:pt x="10069" y="1775"/>
                  </a:lnTo>
                  <a:lnTo>
                    <a:pt x="10237" y="1760"/>
                  </a:lnTo>
                  <a:close/>
                  <a:moveTo>
                    <a:pt x="0" y="138"/>
                  </a:moveTo>
                  <a:lnTo>
                    <a:pt x="842" y="2586"/>
                  </a:lnTo>
                  <a:lnTo>
                    <a:pt x="1377" y="2586"/>
                  </a:lnTo>
                  <a:lnTo>
                    <a:pt x="2219" y="138"/>
                  </a:lnTo>
                  <a:lnTo>
                    <a:pt x="1668" y="138"/>
                  </a:lnTo>
                  <a:lnTo>
                    <a:pt x="1102" y="1974"/>
                  </a:lnTo>
                  <a:lnTo>
                    <a:pt x="551" y="138"/>
                  </a:lnTo>
                  <a:close/>
                  <a:moveTo>
                    <a:pt x="5096" y="735"/>
                  </a:moveTo>
                  <a:lnTo>
                    <a:pt x="4973" y="750"/>
                  </a:lnTo>
                  <a:lnTo>
                    <a:pt x="4759" y="873"/>
                  </a:lnTo>
                  <a:lnTo>
                    <a:pt x="4682" y="980"/>
                  </a:lnTo>
                  <a:lnTo>
                    <a:pt x="4667" y="766"/>
                  </a:lnTo>
                  <a:lnTo>
                    <a:pt x="4208" y="766"/>
                  </a:lnTo>
                  <a:lnTo>
                    <a:pt x="4208" y="2586"/>
                  </a:lnTo>
                  <a:lnTo>
                    <a:pt x="4698" y="2586"/>
                  </a:lnTo>
                  <a:lnTo>
                    <a:pt x="4698" y="1393"/>
                  </a:lnTo>
                  <a:lnTo>
                    <a:pt x="4744" y="1316"/>
                  </a:lnTo>
                  <a:lnTo>
                    <a:pt x="4927" y="1225"/>
                  </a:lnTo>
                  <a:lnTo>
                    <a:pt x="5065" y="1209"/>
                  </a:lnTo>
                  <a:lnTo>
                    <a:pt x="5142" y="1209"/>
                  </a:lnTo>
                  <a:lnTo>
                    <a:pt x="5233" y="1225"/>
                  </a:lnTo>
                  <a:lnTo>
                    <a:pt x="5249" y="750"/>
                  </a:lnTo>
                  <a:lnTo>
                    <a:pt x="5172" y="735"/>
                  </a:lnTo>
                  <a:close/>
                  <a:moveTo>
                    <a:pt x="6748" y="766"/>
                  </a:moveTo>
                  <a:lnTo>
                    <a:pt x="6748" y="2586"/>
                  </a:lnTo>
                  <a:lnTo>
                    <a:pt x="7238" y="2586"/>
                  </a:lnTo>
                  <a:lnTo>
                    <a:pt x="7238" y="766"/>
                  </a:lnTo>
                  <a:close/>
                  <a:moveTo>
                    <a:pt x="11293" y="0"/>
                  </a:moveTo>
                  <a:lnTo>
                    <a:pt x="11293" y="2586"/>
                  </a:lnTo>
                  <a:lnTo>
                    <a:pt x="11783" y="2586"/>
                  </a:lnTo>
                  <a:lnTo>
                    <a:pt x="11783" y="0"/>
                  </a:lnTo>
                  <a:close/>
                  <a:moveTo>
                    <a:pt x="3137" y="735"/>
                  </a:moveTo>
                  <a:lnTo>
                    <a:pt x="2892" y="750"/>
                  </a:lnTo>
                  <a:lnTo>
                    <a:pt x="2693" y="857"/>
                  </a:lnTo>
                  <a:lnTo>
                    <a:pt x="2510" y="980"/>
                  </a:lnTo>
                  <a:lnTo>
                    <a:pt x="2387" y="1179"/>
                  </a:lnTo>
                  <a:lnTo>
                    <a:pt x="2295" y="1408"/>
                  </a:lnTo>
                  <a:lnTo>
                    <a:pt x="2280" y="1668"/>
                  </a:lnTo>
                  <a:lnTo>
                    <a:pt x="2280" y="1714"/>
                  </a:lnTo>
                  <a:lnTo>
                    <a:pt x="2295" y="1913"/>
                  </a:lnTo>
                  <a:lnTo>
                    <a:pt x="2418" y="2250"/>
                  </a:lnTo>
                  <a:lnTo>
                    <a:pt x="2540" y="2372"/>
                  </a:lnTo>
                  <a:lnTo>
                    <a:pt x="2663" y="2495"/>
                  </a:lnTo>
                  <a:lnTo>
                    <a:pt x="2999" y="2617"/>
                  </a:lnTo>
                  <a:lnTo>
                    <a:pt x="3183" y="2617"/>
                  </a:lnTo>
                  <a:lnTo>
                    <a:pt x="3412" y="2602"/>
                  </a:lnTo>
                  <a:lnTo>
                    <a:pt x="3596" y="2541"/>
                  </a:lnTo>
                  <a:lnTo>
                    <a:pt x="3780" y="2433"/>
                  </a:lnTo>
                  <a:lnTo>
                    <a:pt x="3902" y="2296"/>
                  </a:lnTo>
                  <a:lnTo>
                    <a:pt x="3657" y="2020"/>
                  </a:lnTo>
                  <a:lnTo>
                    <a:pt x="3581" y="2112"/>
                  </a:lnTo>
                  <a:lnTo>
                    <a:pt x="3351" y="2219"/>
                  </a:lnTo>
                  <a:lnTo>
                    <a:pt x="3214" y="2234"/>
                  </a:lnTo>
                  <a:lnTo>
                    <a:pt x="3045" y="2204"/>
                  </a:lnTo>
                  <a:lnTo>
                    <a:pt x="2923" y="2127"/>
                  </a:lnTo>
                  <a:lnTo>
                    <a:pt x="2816" y="2005"/>
                  </a:lnTo>
                  <a:lnTo>
                    <a:pt x="2770" y="1837"/>
                  </a:lnTo>
                  <a:lnTo>
                    <a:pt x="3933" y="1837"/>
                  </a:lnTo>
                  <a:lnTo>
                    <a:pt x="3933" y="1638"/>
                  </a:lnTo>
                  <a:lnTo>
                    <a:pt x="3933" y="1423"/>
                  </a:lnTo>
                  <a:lnTo>
                    <a:pt x="3826" y="1102"/>
                  </a:lnTo>
                  <a:lnTo>
                    <a:pt x="3718" y="964"/>
                  </a:lnTo>
                  <a:lnTo>
                    <a:pt x="3611" y="857"/>
                  </a:lnTo>
                  <a:lnTo>
                    <a:pt x="3321" y="750"/>
                  </a:lnTo>
                  <a:lnTo>
                    <a:pt x="3137" y="735"/>
                  </a:lnTo>
                  <a:close/>
                  <a:moveTo>
                    <a:pt x="5647" y="322"/>
                  </a:moveTo>
                  <a:lnTo>
                    <a:pt x="5647" y="766"/>
                  </a:lnTo>
                  <a:lnTo>
                    <a:pt x="5386" y="766"/>
                  </a:lnTo>
                  <a:lnTo>
                    <a:pt x="5386" y="1117"/>
                  </a:lnTo>
                  <a:lnTo>
                    <a:pt x="5647" y="1117"/>
                  </a:lnTo>
                  <a:lnTo>
                    <a:pt x="5647" y="2097"/>
                  </a:lnTo>
                  <a:lnTo>
                    <a:pt x="5662" y="2234"/>
                  </a:lnTo>
                  <a:lnTo>
                    <a:pt x="5723" y="2418"/>
                  </a:lnTo>
                  <a:lnTo>
                    <a:pt x="5861" y="2556"/>
                  </a:lnTo>
                  <a:lnTo>
                    <a:pt x="6044" y="2617"/>
                  </a:lnTo>
                  <a:lnTo>
                    <a:pt x="6320" y="2617"/>
                  </a:lnTo>
                  <a:lnTo>
                    <a:pt x="6473" y="2571"/>
                  </a:lnTo>
                  <a:lnTo>
                    <a:pt x="6473" y="2204"/>
                  </a:lnTo>
                  <a:lnTo>
                    <a:pt x="6396" y="2219"/>
                  </a:lnTo>
                  <a:lnTo>
                    <a:pt x="6228" y="2219"/>
                  </a:lnTo>
                  <a:lnTo>
                    <a:pt x="6182" y="2173"/>
                  </a:lnTo>
                  <a:lnTo>
                    <a:pt x="6136" y="2127"/>
                  </a:lnTo>
                  <a:lnTo>
                    <a:pt x="6136" y="2036"/>
                  </a:lnTo>
                  <a:lnTo>
                    <a:pt x="6136" y="1117"/>
                  </a:lnTo>
                  <a:lnTo>
                    <a:pt x="6442" y="1117"/>
                  </a:lnTo>
                  <a:lnTo>
                    <a:pt x="6442" y="766"/>
                  </a:lnTo>
                  <a:lnTo>
                    <a:pt x="6136" y="766"/>
                  </a:lnTo>
                  <a:lnTo>
                    <a:pt x="6136" y="322"/>
                  </a:lnTo>
                  <a:close/>
                  <a:moveTo>
                    <a:pt x="8401" y="735"/>
                  </a:moveTo>
                  <a:lnTo>
                    <a:pt x="8202" y="750"/>
                  </a:lnTo>
                  <a:lnTo>
                    <a:pt x="7896" y="873"/>
                  </a:lnTo>
                  <a:lnTo>
                    <a:pt x="7774" y="980"/>
                  </a:lnTo>
                  <a:lnTo>
                    <a:pt x="7682" y="1117"/>
                  </a:lnTo>
                  <a:lnTo>
                    <a:pt x="7559" y="1454"/>
                  </a:lnTo>
                  <a:lnTo>
                    <a:pt x="7559" y="1653"/>
                  </a:lnTo>
                  <a:lnTo>
                    <a:pt x="7559" y="1684"/>
                  </a:lnTo>
                  <a:lnTo>
                    <a:pt x="7559" y="1898"/>
                  </a:lnTo>
                  <a:lnTo>
                    <a:pt x="7682" y="2234"/>
                  </a:lnTo>
                  <a:lnTo>
                    <a:pt x="7789" y="2372"/>
                  </a:lnTo>
                  <a:lnTo>
                    <a:pt x="7896" y="2479"/>
                  </a:lnTo>
                  <a:lnTo>
                    <a:pt x="8202" y="2617"/>
                  </a:lnTo>
                  <a:lnTo>
                    <a:pt x="8401" y="2617"/>
                  </a:lnTo>
                  <a:lnTo>
                    <a:pt x="8600" y="2602"/>
                  </a:lnTo>
                  <a:lnTo>
                    <a:pt x="8783" y="2541"/>
                  </a:lnTo>
                  <a:lnTo>
                    <a:pt x="8936" y="2433"/>
                  </a:lnTo>
                  <a:lnTo>
                    <a:pt x="9044" y="2296"/>
                  </a:lnTo>
                  <a:lnTo>
                    <a:pt x="9135" y="2143"/>
                  </a:lnTo>
                  <a:lnTo>
                    <a:pt x="9151" y="1959"/>
                  </a:lnTo>
                  <a:lnTo>
                    <a:pt x="8692" y="1959"/>
                  </a:lnTo>
                  <a:lnTo>
                    <a:pt x="8676" y="2066"/>
                  </a:lnTo>
                  <a:lnTo>
                    <a:pt x="8600" y="2158"/>
                  </a:lnTo>
                  <a:lnTo>
                    <a:pt x="8508" y="2219"/>
                  </a:lnTo>
                  <a:lnTo>
                    <a:pt x="8386" y="2234"/>
                  </a:lnTo>
                  <a:lnTo>
                    <a:pt x="8309" y="2219"/>
                  </a:lnTo>
                  <a:lnTo>
                    <a:pt x="8171" y="2158"/>
                  </a:lnTo>
                  <a:lnTo>
                    <a:pt x="8125" y="2112"/>
                  </a:lnTo>
                  <a:lnTo>
                    <a:pt x="8064" y="1959"/>
                  </a:lnTo>
                  <a:lnTo>
                    <a:pt x="8049" y="1699"/>
                  </a:lnTo>
                  <a:lnTo>
                    <a:pt x="8049" y="1653"/>
                  </a:lnTo>
                  <a:lnTo>
                    <a:pt x="8064" y="1393"/>
                  </a:lnTo>
                  <a:lnTo>
                    <a:pt x="8125" y="1255"/>
                  </a:lnTo>
                  <a:lnTo>
                    <a:pt x="8171" y="1194"/>
                  </a:lnTo>
                  <a:lnTo>
                    <a:pt x="8309" y="1133"/>
                  </a:lnTo>
                  <a:lnTo>
                    <a:pt x="8386" y="1133"/>
                  </a:lnTo>
                  <a:lnTo>
                    <a:pt x="8508" y="1148"/>
                  </a:lnTo>
                  <a:lnTo>
                    <a:pt x="8600" y="1209"/>
                  </a:lnTo>
                  <a:lnTo>
                    <a:pt x="8676" y="1316"/>
                  </a:lnTo>
                  <a:lnTo>
                    <a:pt x="8692" y="1439"/>
                  </a:lnTo>
                  <a:lnTo>
                    <a:pt x="9151" y="1439"/>
                  </a:lnTo>
                  <a:lnTo>
                    <a:pt x="9135" y="1286"/>
                  </a:lnTo>
                  <a:lnTo>
                    <a:pt x="9028" y="1026"/>
                  </a:lnTo>
                  <a:lnTo>
                    <a:pt x="8936" y="934"/>
                  </a:lnTo>
                  <a:lnTo>
                    <a:pt x="8829" y="842"/>
                  </a:lnTo>
                  <a:lnTo>
                    <a:pt x="8554" y="735"/>
                  </a:lnTo>
                  <a:close/>
                  <a:moveTo>
                    <a:pt x="10176" y="735"/>
                  </a:moveTo>
                  <a:lnTo>
                    <a:pt x="9962" y="750"/>
                  </a:lnTo>
                  <a:lnTo>
                    <a:pt x="9763" y="811"/>
                  </a:lnTo>
                  <a:lnTo>
                    <a:pt x="9610" y="903"/>
                  </a:lnTo>
                  <a:lnTo>
                    <a:pt x="9487" y="1026"/>
                  </a:lnTo>
                  <a:lnTo>
                    <a:pt x="9411" y="1163"/>
                  </a:lnTo>
                  <a:lnTo>
                    <a:pt x="9396" y="1316"/>
                  </a:lnTo>
                  <a:lnTo>
                    <a:pt x="9885" y="1316"/>
                  </a:lnTo>
                  <a:lnTo>
                    <a:pt x="9900" y="1225"/>
                  </a:lnTo>
                  <a:lnTo>
                    <a:pt x="9946" y="1148"/>
                  </a:lnTo>
                  <a:lnTo>
                    <a:pt x="10023" y="1102"/>
                  </a:lnTo>
                  <a:lnTo>
                    <a:pt x="10145" y="1087"/>
                  </a:lnTo>
                  <a:lnTo>
                    <a:pt x="10268" y="1102"/>
                  </a:lnTo>
                  <a:lnTo>
                    <a:pt x="10344" y="1163"/>
                  </a:lnTo>
                  <a:lnTo>
                    <a:pt x="10405" y="1255"/>
                  </a:lnTo>
                  <a:lnTo>
                    <a:pt x="10405" y="1378"/>
                  </a:lnTo>
                  <a:lnTo>
                    <a:pt x="10405" y="1469"/>
                  </a:lnTo>
                  <a:lnTo>
                    <a:pt x="10191" y="1469"/>
                  </a:lnTo>
                  <a:lnTo>
                    <a:pt x="9992" y="1485"/>
                  </a:lnTo>
                  <a:lnTo>
                    <a:pt x="9686" y="1561"/>
                  </a:lnTo>
                  <a:lnTo>
                    <a:pt x="9564" y="1638"/>
                  </a:lnTo>
                  <a:lnTo>
                    <a:pt x="9472" y="1714"/>
                  </a:lnTo>
                  <a:lnTo>
                    <a:pt x="9365" y="1944"/>
                  </a:lnTo>
                  <a:lnTo>
                    <a:pt x="9350" y="2081"/>
                  </a:lnTo>
                  <a:lnTo>
                    <a:pt x="9365" y="2189"/>
                  </a:lnTo>
                  <a:lnTo>
                    <a:pt x="9457" y="2388"/>
                  </a:lnTo>
                  <a:lnTo>
                    <a:pt x="9533" y="2464"/>
                  </a:lnTo>
                  <a:lnTo>
                    <a:pt x="9625" y="2541"/>
                  </a:lnTo>
                  <a:lnTo>
                    <a:pt x="9839" y="2617"/>
                  </a:lnTo>
                  <a:lnTo>
                    <a:pt x="10115" y="2617"/>
                  </a:lnTo>
                  <a:lnTo>
                    <a:pt x="10344" y="2510"/>
                  </a:lnTo>
                  <a:lnTo>
                    <a:pt x="10436" y="2418"/>
                  </a:lnTo>
                  <a:lnTo>
                    <a:pt x="10451" y="2510"/>
                  </a:lnTo>
                  <a:lnTo>
                    <a:pt x="10482" y="2586"/>
                  </a:lnTo>
                  <a:lnTo>
                    <a:pt x="10972" y="2586"/>
                  </a:lnTo>
                  <a:lnTo>
                    <a:pt x="10972" y="2556"/>
                  </a:lnTo>
                  <a:lnTo>
                    <a:pt x="10910" y="2403"/>
                  </a:lnTo>
                  <a:lnTo>
                    <a:pt x="10895" y="2173"/>
                  </a:lnTo>
                  <a:lnTo>
                    <a:pt x="10895" y="1378"/>
                  </a:lnTo>
                  <a:lnTo>
                    <a:pt x="10895" y="1225"/>
                  </a:lnTo>
                  <a:lnTo>
                    <a:pt x="10788" y="995"/>
                  </a:lnTo>
                  <a:lnTo>
                    <a:pt x="10696" y="903"/>
                  </a:lnTo>
                  <a:lnTo>
                    <a:pt x="10604" y="827"/>
                  </a:lnTo>
                  <a:lnTo>
                    <a:pt x="10329" y="73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3676850" y="2335300"/>
              <a:ext cx="317925" cy="64300"/>
            </a:xfrm>
            <a:custGeom>
              <a:avLst/>
              <a:gdLst/>
              <a:ahLst/>
              <a:cxnLst/>
              <a:rect l="l" t="t" r="r" b="b"/>
              <a:pathLst>
                <a:path w="12717" h="2572" extrusionOk="0">
                  <a:moveTo>
                    <a:pt x="8448" y="0"/>
                  </a:moveTo>
                  <a:lnTo>
                    <a:pt x="8356" y="62"/>
                  </a:lnTo>
                  <a:lnTo>
                    <a:pt x="8295" y="138"/>
                  </a:lnTo>
                  <a:lnTo>
                    <a:pt x="8295" y="245"/>
                  </a:lnTo>
                  <a:lnTo>
                    <a:pt x="8295" y="352"/>
                  </a:lnTo>
                  <a:lnTo>
                    <a:pt x="8356" y="429"/>
                  </a:lnTo>
                  <a:lnTo>
                    <a:pt x="8448" y="490"/>
                  </a:lnTo>
                  <a:lnTo>
                    <a:pt x="8677" y="490"/>
                  </a:lnTo>
                  <a:lnTo>
                    <a:pt x="8754" y="429"/>
                  </a:lnTo>
                  <a:lnTo>
                    <a:pt x="8815" y="352"/>
                  </a:lnTo>
                  <a:lnTo>
                    <a:pt x="8830" y="245"/>
                  </a:lnTo>
                  <a:lnTo>
                    <a:pt x="8815" y="138"/>
                  </a:lnTo>
                  <a:lnTo>
                    <a:pt x="8754" y="62"/>
                  </a:lnTo>
                  <a:lnTo>
                    <a:pt x="8677" y="0"/>
                  </a:lnTo>
                  <a:close/>
                  <a:moveTo>
                    <a:pt x="919" y="490"/>
                  </a:moveTo>
                  <a:lnTo>
                    <a:pt x="1103" y="505"/>
                  </a:lnTo>
                  <a:lnTo>
                    <a:pt x="1210" y="597"/>
                  </a:lnTo>
                  <a:lnTo>
                    <a:pt x="1302" y="704"/>
                  </a:lnTo>
                  <a:lnTo>
                    <a:pt x="1317" y="873"/>
                  </a:lnTo>
                  <a:lnTo>
                    <a:pt x="1302" y="1026"/>
                  </a:lnTo>
                  <a:lnTo>
                    <a:pt x="1210" y="1133"/>
                  </a:lnTo>
                  <a:lnTo>
                    <a:pt x="1087" y="1209"/>
                  </a:lnTo>
                  <a:lnTo>
                    <a:pt x="919" y="1224"/>
                  </a:lnTo>
                  <a:lnTo>
                    <a:pt x="506" y="1224"/>
                  </a:lnTo>
                  <a:lnTo>
                    <a:pt x="506" y="490"/>
                  </a:lnTo>
                  <a:close/>
                  <a:moveTo>
                    <a:pt x="2954" y="1071"/>
                  </a:moveTo>
                  <a:lnTo>
                    <a:pt x="3046" y="1087"/>
                  </a:lnTo>
                  <a:lnTo>
                    <a:pt x="3184" y="1148"/>
                  </a:lnTo>
                  <a:lnTo>
                    <a:pt x="3230" y="1209"/>
                  </a:lnTo>
                  <a:lnTo>
                    <a:pt x="3321" y="1378"/>
                  </a:lnTo>
                  <a:lnTo>
                    <a:pt x="3337" y="1607"/>
                  </a:lnTo>
                  <a:lnTo>
                    <a:pt x="3321" y="1882"/>
                  </a:lnTo>
                  <a:lnTo>
                    <a:pt x="3230" y="2036"/>
                  </a:lnTo>
                  <a:lnTo>
                    <a:pt x="3184" y="2097"/>
                  </a:lnTo>
                  <a:lnTo>
                    <a:pt x="3046" y="2173"/>
                  </a:lnTo>
                  <a:lnTo>
                    <a:pt x="2878" y="2173"/>
                  </a:lnTo>
                  <a:lnTo>
                    <a:pt x="2725" y="2097"/>
                  </a:lnTo>
                  <a:lnTo>
                    <a:pt x="2679" y="2036"/>
                  </a:lnTo>
                  <a:lnTo>
                    <a:pt x="2602" y="1882"/>
                  </a:lnTo>
                  <a:lnTo>
                    <a:pt x="2587" y="1638"/>
                  </a:lnTo>
                  <a:lnTo>
                    <a:pt x="2602" y="1378"/>
                  </a:lnTo>
                  <a:lnTo>
                    <a:pt x="2679" y="1209"/>
                  </a:lnTo>
                  <a:lnTo>
                    <a:pt x="2725" y="1148"/>
                  </a:lnTo>
                  <a:lnTo>
                    <a:pt x="2862" y="1087"/>
                  </a:lnTo>
                  <a:lnTo>
                    <a:pt x="2954" y="1071"/>
                  </a:lnTo>
                  <a:close/>
                  <a:moveTo>
                    <a:pt x="9993" y="1071"/>
                  </a:moveTo>
                  <a:lnTo>
                    <a:pt x="10070" y="1087"/>
                  </a:lnTo>
                  <a:lnTo>
                    <a:pt x="10223" y="1148"/>
                  </a:lnTo>
                  <a:lnTo>
                    <a:pt x="10269" y="1209"/>
                  </a:lnTo>
                  <a:lnTo>
                    <a:pt x="10345" y="1378"/>
                  </a:lnTo>
                  <a:lnTo>
                    <a:pt x="10360" y="1607"/>
                  </a:lnTo>
                  <a:lnTo>
                    <a:pt x="10345" y="1882"/>
                  </a:lnTo>
                  <a:lnTo>
                    <a:pt x="10269" y="2036"/>
                  </a:lnTo>
                  <a:lnTo>
                    <a:pt x="10223" y="2097"/>
                  </a:lnTo>
                  <a:lnTo>
                    <a:pt x="10085" y="2173"/>
                  </a:lnTo>
                  <a:lnTo>
                    <a:pt x="9901" y="2173"/>
                  </a:lnTo>
                  <a:lnTo>
                    <a:pt x="9764" y="2097"/>
                  </a:lnTo>
                  <a:lnTo>
                    <a:pt x="9718" y="2036"/>
                  </a:lnTo>
                  <a:lnTo>
                    <a:pt x="9626" y="1882"/>
                  </a:lnTo>
                  <a:lnTo>
                    <a:pt x="9611" y="1638"/>
                  </a:lnTo>
                  <a:lnTo>
                    <a:pt x="9626" y="1378"/>
                  </a:lnTo>
                  <a:lnTo>
                    <a:pt x="9718" y="1209"/>
                  </a:lnTo>
                  <a:lnTo>
                    <a:pt x="9764" y="1148"/>
                  </a:lnTo>
                  <a:lnTo>
                    <a:pt x="9901" y="1087"/>
                  </a:lnTo>
                  <a:lnTo>
                    <a:pt x="9993" y="1071"/>
                  </a:lnTo>
                  <a:close/>
                  <a:moveTo>
                    <a:pt x="6275" y="1699"/>
                  </a:moveTo>
                  <a:lnTo>
                    <a:pt x="6275" y="2020"/>
                  </a:lnTo>
                  <a:lnTo>
                    <a:pt x="6214" y="2097"/>
                  </a:lnTo>
                  <a:lnTo>
                    <a:pt x="6137" y="2143"/>
                  </a:lnTo>
                  <a:lnTo>
                    <a:pt x="6045" y="2189"/>
                  </a:lnTo>
                  <a:lnTo>
                    <a:pt x="5831" y="2189"/>
                  </a:lnTo>
                  <a:lnTo>
                    <a:pt x="5754" y="2143"/>
                  </a:lnTo>
                  <a:lnTo>
                    <a:pt x="5709" y="2066"/>
                  </a:lnTo>
                  <a:lnTo>
                    <a:pt x="5693" y="1990"/>
                  </a:lnTo>
                  <a:lnTo>
                    <a:pt x="5693" y="1959"/>
                  </a:lnTo>
                  <a:lnTo>
                    <a:pt x="5724" y="1837"/>
                  </a:lnTo>
                  <a:lnTo>
                    <a:pt x="5923" y="1714"/>
                  </a:lnTo>
                  <a:lnTo>
                    <a:pt x="6091" y="1699"/>
                  </a:lnTo>
                  <a:close/>
                  <a:moveTo>
                    <a:pt x="1" y="92"/>
                  </a:moveTo>
                  <a:lnTo>
                    <a:pt x="1" y="2540"/>
                  </a:lnTo>
                  <a:lnTo>
                    <a:pt x="506" y="2540"/>
                  </a:lnTo>
                  <a:lnTo>
                    <a:pt x="506" y="1638"/>
                  </a:lnTo>
                  <a:lnTo>
                    <a:pt x="919" y="1638"/>
                  </a:lnTo>
                  <a:lnTo>
                    <a:pt x="1363" y="2540"/>
                  </a:lnTo>
                  <a:lnTo>
                    <a:pt x="1914" y="2540"/>
                  </a:lnTo>
                  <a:lnTo>
                    <a:pt x="1914" y="2510"/>
                  </a:lnTo>
                  <a:lnTo>
                    <a:pt x="1378" y="1515"/>
                  </a:lnTo>
                  <a:lnTo>
                    <a:pt x="1577" y="1393"/>
                  </a:lnTo>
                  <a:lnTo>
                    <a:pt x="1715" y="1240"/>
                  </a:lnTo>
                  <a:lnTo>
                    <a:pt x="1807" y="1056"/>
                  </a:lnTo>
                  <a:lnTo>
                    <a:pt x="1822" y="827"/>
                  </a:lnTo>
                  <a:lnTo>
                    <a:pt x="1807" y="658"/>
                  </a:lnTo>
                  <a:lnTo>
                    <a:pt x="1684" y="383"/>
                  </a:lnTo>
                  <a:lnTo>
                    <a:pt x="1577" y="276"/>
                  </a:lnTo>
                  <a:lnTo>
                    <a:pt x="1455" y="184"/>
                  </a:lnTo>
                  <a:lnTo>
                    <a:pt x="1118" y="92"/>
                  </a:lnTo>
                  <a:close/>
                  <a:moveTo>
                    <a:pt x="8310" y="720"/>
                  </a:moveTo>
                  <a:lnTo>
                    <a:pt x="8310" y="2540"/>
                  </a:lnTo>
                  <a:lnTo>
                    <a:pt x="8800" y="2540"/>
                  </a:lnTo>
                  <a:lnTo>
                    <a:pt x="8800" y="720"/>
                  </a:lnTo>
                  <a:close/>
                  <a:moveTo>
                    <a:pt x="12135" y="674"/>
                  </a:moveTo>
                  <a:lnTo>
                    <a:pt x="11982" y="689"/>
                  </a:lnTo>
                  <a:lnTo>
                    <a:pt x="11722" y="811"/>
                  </a:lnTo>
                  <a:lnTo>
                    <a:pt x="11615" y="918"/>
                  </a:lnTo>
                  <a:lnTo>
                    <a:pt x="11600" y="720"/>
                  </a:lnTo>
                  <a:lnTo>
                    <a:pt x="11141" y="720"/>
                  </a:lnTo>
                  <a:lnTo>
                    <a:pt x="11141" y="2540"/>
                  </a:lnTo>
                  <a:lnTo>
                    <a:pt x="11630" y="2540"/>
                  </a:lnTo>
                  <a:lnTo>
                    <a:pt x="11630" y="1255"/>
                  </a:lnTo>
                  <a:lnTo>
                    <a:pt x="11692" y="1163"/>
                  </a:lnTo>
                  <a:lnTo>
                    <a:pt x="11845" y="1087"/>
                  </a:lnTo>
                  <a:lnTo>
                    <a:pt x="11936" y="1071"/>
                  </a:lnTo>
                  <a:lnTo>
                    <a:pt x="12074" y="1087"/>
                  </a:lnTo>
                  <a:lnTo>
                    <a:pt x="12166" y="1148"/>
                  </a:lnTo>
                  <a:lnTo>
                    <a:pt x="12212" y="1224"/>
                  </a:lnTo>
                  <a:lnTo>
                    <a:pt x="12227" y="1362"/>
                  </a:lnTo>
                  <a:lnTo>
                    <a:pt x="12227" y="2540"/>
                  </a:lnTo>
                  <a:lnTo>
                    <a:pt x="12717" y="2540"/>
                  </a:lnTo>
                  <a:lnTo>
                    <a:pt x="12717" y="1362"/>
                  </a:lnTo>
                  <a:lnTo>
                    <a:pt x="12702" y="1194"/>
                  </a:lnTo>
                  <a:lnTo>
                    <a:pt x="12640" y="949"/>
                  </a:lnTo>
                  <a:lnTo>
                    <a:pt x="12564" y="857"/>
                  </a:lnTo>
                  <a:lnTo>
                    <a:pt x="12487" y="765"/>
                  </a:lnTo>
                  <a:lnTo>
                    <a:pt x="12273" y="689"/>
                  </a:lnTo>
                  <a:lnTo>
                    <a:pt x="12135" y="674"/>
                  </a:lnTo>
                  <a:close/>
                  <a:moveTo>
                    <a:pt x="2954" y="674"/>
                  </a:moveTo>
                  <a:lnTo>
                    <a:pt x="2709" y="704"/>
                  </a:lnTo>
                  <a:lnTo>
                    <a:pt x="2495" y="796"/>
                  </a:lnTo>
                  <a:lnTo>
                    <a:pt x="2327" y="934"/>
                  </a:lnTo>
                  <a:lnTo>
                    <a:pt x="2204" y="1117"/>
                  </a:lnTo>
                  <a:lnTo>
                    <a:pt x="2113" y="1347"/>
                  </a:lnTo>
                  <a:lnTo>
                    <a:pt x="2097" y="1607"/>
                  </a:lnTo>
                  <a:lnTo>
                    <a:pt x="2097" y="1622"/>
                  </a:lnTo>
                  <a:lnTo>
                    <a:pt x="2113" y="1837"/>
                  </a:lnTo>
                  <a:lnTo>
                    <a:pt x="2220" y="2173"/>
                  </a:lnTo>
                  <a:lnTo>
                    <a:pt x="2327" y="2311"/>
                  </a:lnTo>
                  <a:lnTo>
                    <a:pt x="2449" y="2433"/>
                  </a:lnTo>
                  <a:lnTo>
                    <a:pt x="2771" y="2556"/>
                  </a:lnTo>
                  <a:lnTo>
                    <a:pt x="2954" y="2571"/>
                  </a:lnTo>
                  <a:lnTo>
                    <a:pt x="3153" y="2556"/>
                  </a:lnTo>
                  <a:lnTo>
                    <a:pt x="3459" y="2433"/>
                  </a:lnTo>
                  <a:lnTo>
                    <a:pt x="3582" y="2311"/>
                  </a:lnTo>
                  <a:lnTo>
                    <a:pt x="3689" y="2173"/>
                  </a:lnTo>
                  <a:lnTo>
                    <a:pt x="3811" y="1852"/>
                  </a:lnTo>
                  <a:lnTo>
                    <a:pt x="3826" y="1638"/>
                  </a:lnTo>
                  <a:lnTo>
                    <a:pt x="3811" y="1515"/>
                  </a:lnTo>
                  <a:lnTo>
                    <a:pt x="3796" y="1332"/>
                  </a:lnTo>
                  <a:lnTo>
                    <a:pt x="3658" y="1026"/>
                  </a:lnTo>
                  <a:lnTo>
                    <a:pt x="3551" y="903"/>
                  </a:lnTo>
                  <a:lnTo>
                    <a:pt x="3429" y="796"/>
                  </a:lnTo>
                  <a:lnTo>
                    <a:pt x="3138" y="689"/>
                  </a:lnTo>
                  <a:lnTo>
                    <a:pt x="2954" y="674"/>
                  </a:lnTo>
                  <a:close/>
                  <a:moveTo>
                    <a:pt x="4209" y="260"/>
                  </a:moveTo>
                  <a:lnTo>
                    <a:pt x="4209" y="720"/>
                  </a:lnTo>
                  <a:lnTo>
                    <a:pt x="3949" y="720"/>
                  </a:lnTo>
                  <a:lnTo>
                    <a:pt x="3949" y="1071"/>
                  </a:lnTo>
                  <a:lnTo>
                    <a:pt x="4209" y="1071"/>
                  </a:lnTo>
                  <a:lnTo>
                    <a:pt x="4209" y="2051"/>
                  </a:lnTo>
                  <a:lnTo>
                    <a:pt x="4224" y="2173"/>
                  </a:lnTo>
                  <a:lnTo>
                    <a:pt x="4285" y="2372"/>
                  </a:lnTo>
                  <a:lnTo>
                    <a:pt x="4423" y="2495"/>
                  </a:lnTo>
                  <a:lnTo>
                    <a:pt x="4607" y="2556"/>
                  </a:lnTo>
                  <a:lnTo>
                    <a:pt x="4729" y="2571"/>
                  </a:lnTo>
                  <a:lnTo>
                    <a:pt x="4882" y="2556"/>
                  </a:lnTo>
                  <a:lnTo>
                    <a:pt x="5035" y="2525"/>
                  </a:lnTo>
                  <a:lnTo>
                    <a:pt x="5035" y="2158"/>
                  </a:lnTo>
                  <a:lnTo>
                    <a:pt x="4959" y="2158"/>
                  </a:lnTo>
                  <a:lnTo>
                    <a:pt x="4882" y="2173"/>
                  </a:lnTo>
                  <a:lnTo>
                    <a:pt x="4790" y="2158"/>
                  </a:lnTo>
                  <a:lnTo>
                    <a:pt x="4745" y="2127"/>
                  </a:lnTo>
                  <a:lnTo>
                    <a:pt x="4714" y="2066"/>
                  </a:lnTo>
                  <a:lnTo>
                    <a:pt x="4699" y="1974"/>
                  </a:lnTo>
                  <a:lnTo>
                    <a:pt x="4699" y="1071"/>
                  </a:lnTo>
                  <a:lnTo>
                    <a:pt x="5005" y="1071"/>
                  </a:lnTo>
                  <a:lnTo>
                    <a:pt x="5005" y="720"/>
                  </a:lnTo>
                  <a:lnTo>
                    <a:pt x="4699" y="720"/>
                  </a:lnTo>
                  <a:lnTo>
                    <a:pt x="4699" y="260"/>
                  </a:lnTo>
                  <a:close/>
                  <a:moveTo>
                    <a:pt x="6030" y="674"/>
                  </a:moveTo>
                  <a:lnTo>
                    <a:pt x="5816" y="689"/>
                  </a:lnTo>
                  <a:lnTo>
                    <a:pt x="5617" y="750"/>
                  </a:lnTo>
                  <a:lnTo>
                    <a:pt x="5464" y="842"/>
                  </a:lnTo>
                  <a:lnTo>
                    <a:pt x="5341" y="964"/>
                  </a:lnTo>
                  <a:lnTo>
                    <a:pt x="5265" y="1102"/>
                  </a:lnTo>
                  <a:lnTo>
                    <a:pt x="5249" y="1255"/>
                  </a:lnTo>
                  <a:lnTo>
                    <a:pt x="5739" y="1255"/>
                  </a:lnTo>
                  <a:lnTo>
                    <a:pt x="5754" y="1163"/>
                  </a:lnTo>
                  <a:lnTo>
                    <a:pt x="5800" y="1102"/>
                  </a:lnTo>
                  <a:lnTo>
                    <a:pt x="5877" y="1056"/>
                  </a:lnTo>
                  <a:lnTo>
                    <a:pt x="5999" y="1041"/>
                  </a:lnTo>
                  <a:lnTo>
                    <a:pt x="6122" y="1056"/>
                  </a:lnTo>
                  <a:lnTo>
                    <a:pt x="6198" y="1117"/>
                  </a:lnTo>
                  <a:lnTo>
                    <a:pt x="6259" y="1194"/>
                  </a:lnTo>
                  <a:lnTo>
                    <a:pt x="6275" y="1316"/>
                  </a:lnTo>
                  <a:lnTo>
                    <a:pt x="6275" y="1423"/>
                  </a:lnTo>
                  <a:lnTo>
                    <a:pt x="5846" y="1423"/>
                  </a:lnTo>
                  <a:lnTo>
                    <a:pt x="5540" y="1500"/>
                  </a:lnTo>
                  <a:lnTo>
                    <a:pt x="5418" y="1576"/>
                  </a:lnTo>
                  <a:lnTo>
                    <a:pt x="5326" y="1668"/>
                  </a:lnTo>
                  <a:lnTo>
                    <a:pt x="5219" y="1882"/>
                  </a:lnTo>
                  <a:lnTo>
                    <a:pt x="5204" y="2020"/>
                  </a:lnTo>
                  <a:lnTo>
                    <a:pt x="5219" y="2143"/>
                  </a:lnTo>
                  <a:lnTo>
                    <a:pt x="5311" y="2326"/>
                  </a:lnTo>
                  <a:lnTo>
                    <a:pt x="5387" y="2418"/>
                  </a:lnTo>
                  <a:lnTo>
                    <a:pt x="5479" y="2479"/>
                  </a:lnTo>
                  <a:lnTo>
                    <a:pt x="5693" y="2556"/>
                  </a:lnTo>
                  <a:lnTo>
                    <a:pt x="5831" y="2571"/>
                  </a:lnTo>
                  <a:lnTo>
                    <a:pt x="5969" y="2556"/>
                  </a:lnTo>
                  <a:lnTo>
                    <a:pt x="6198" y="2464"/>
                  </a:lnTo>
                  <a:lnTo>
                    <a:pt x="6290" y="2372"/>
                  </a:lnTo>
                  <a:lnTo>
                    <a:pt x="6305" y="2464"/>
                  </a:lnTo>
                  <a:lnTo>
                    <a:pt x="6336" y="2540"/>
                  </a:lnTo>
                  <a:lnTo>
                    <a:pt x="6826" y="2540"/>
                  </a:lnTo>
                  <a:lnTo>
                    <a:pt x="6826" y="2510"/>
                  </a:lnTo>
                  <a:lnTo>
                    <a:pt x="6764" y="2357"/>
                  </a:lnTo>
                  <a:lnTo>
                    <a:pt x="6749" y="2112"/>
                  </a:lnTo>
                  <a:lnTo>
                    <a:pt x="6749" y="1332"/>
                  </a:lnTo>
                  <a:lnTo>
                    <a:pt x="6749" y="1179"/>
                  </a:lnTo>
                  <a:lnTo>
                    <a:pt x="6642" y="934"/>
                  </a:lnTo>
                  <a:lnTo>
                    <a:pt x="6550" y="857"/>
                  </a:lnTo>
                  <a:lnTo>
                    <a:pt x="6458" y="765"/>
                  </a:lnTo>
                  <a:lnTo>
                    <a:pt x="6183" y="689"/>
                  </a:lnTo>
                  <a:lnTo>
                    <a:pt x="6030" y="674"/>
                  </a:lnTo>
                  <a:close/>
                  <a:moveTo>
                    <a:pt x="7223" y="260"/>
                  </a:moveTo>
                  <a:lnTo>
                    <a:pt x="7223" y="720"/>
                  </a:lnTo>
                  <a:lnTo>
                    <a:pt x="6963" y="720"/>
                  </a:lnTo>
                  <a:lnTo>
                    <a:pt x="6963" y="1071"/>
                  </a:lnTo>
                  <a:lnTo>
                    <a:pt x="7223" y="1071"/>
                  </a:lnTo>
                  <a:lnTo>
                    <a:pt x="7223" y="2051"/>
                  </a:lnTo>
                  <a:lnTo>
                    <a:pt x="7239" y="2173"/>
                  </a:lnTo>
                  <a:lnTo>
                    <a:pt x="7300" y="2372"/>
                  </a:lnTo>
                  <a:lnTo>
                    <a:pt x="7422" y="2495"/>
                  </a:lnTo>
                  <a:lnTo>
                    <a:pt x="7621" y="2556"/>
                  </a:lnTo>
                  <a:lnTo>
                    <a:pt x="7744" y="2571"/>
                  </a:lnTo>
                  <a:lnTo>
                    <a:pt x="7897" y="2556"/>
                  </a:lnTo>
                  <a:lnTo>
                    <a:pt x="8034" y="2525"/>
                  </a:lnTo>
                  <a:lnTo>
                    <a:pt x="8034" y="2158"/>
                  </a:lnTo>
                  <a:lnTo>
                    <a:pt x="7973" y="2158"/>
                  </a:lnTo>
                  <a:lnTo>
                    <a:pt x="7897" y="2173"/>
                  </a:lnTo>
                  <a:lnTo>
                    <a:pt x="7805" y="2158"/>
                  </a:lnTo>
                  <a:lnTo>
                    <a:pt x="7744" y="2127"/>
                  </a:lnTo>
                  <a:lnTo>
                    <a:pt x="7713" y="2066"/>
                  </a:lnTo>
                  <a:lnTo>
                    <a:pt x="7713" y="1974"/>
                  </a:lnTo>
                  <a:lnTo>
                    <a:pt x="7713" y="1071"/>
                  </a:lnTo>
                  <a:lnTo>
                    <a:pt x="8019" y="1071"/>
                  </a:lnTo>
                  <a:lnTo>
                    <a:pt x="8019" y="720"/>
                  </a:lnTo>
                  <a:lnTo>
                    <a:pt x="7713" y="720"/>
                  </a:lnTo>
                  <a:lnTo>
                    <a:pt x="7713" y="260"/>
                  </a:lnTo>
                  <a:close/>
                  <a:moveTo>
                    <a:pt x="9993" y="674"/>
                  </a:moveTo>
                  <a:lnTo>
                    <a:pt x="9748" y="704"/>
                  </a:lnTo>
                  <a:lnTo>
                    <a:pt x="9534" y="796"/>
                  </a:lnTo>
                  <a:lnTo>
                    <a:pt x="9350" y="934"/>
                  </a:lnTo>
                  <a:lnTo>
                    <a:pt x="9228" y="1117"/>
                  </a:lnTo>
                  <a:lnTo>
                    <a:pt x="9152" y="1347"/>
                  </a:lnTo>
                  <a:lnTo>
                    <a:pt x="9136" y="1607"/>
                  </a:lnTo>
                  <a:lnTo>
                    <a:pt x="9136" y="1622"/>
                  </a:lnTo>
                  <a:lnTo>
                    <a:pt x="9136" y="1837"/>
                  </a:lnTo>
                  <a:lnTo>
                    <a:pt x="9259" y="2173"/>
                  </a:lnTo>
                  <a:lnTo>
                    <a:pt x="9366" y="2311"/>
                  </a:lnTo>
                  <a:lnTo>
                    <a:pt x="9488" y="2433"/>
                  </a:lnTo>
                  <a:lnTo>
                    <a:pt x="9810" y="2556"/>
                  </a:lnTo>
                  <a:lnTo>
                    <a:pt x="9993" y="2571"/>
                  </a:lnTo>
                  <a:lnTo>
                    <a:pt x="10177" y="2556"/>
                  </a:lnTo>
                  <a:lnTo>
                    <a:pt x="10498" y="2433"/>
                  </a:lnTo>
                  <a:lnTo>
                    <a:pt x="10621" y="2311"/>
                  </a:lnTo>
                  <a:lnTo>
                    <a:pt x="10728" y="2173"/>
                  </a:lnTo>
                  <a:lnTo>
                    <a:pt x="10850" y="1852"/>
                  </a:lnTo>
                  <a:lnTo>
                    <a:pt x="10850" y="1638"/>
                  </a:lnTo>
                  <a:lnTo>
                    <a:pt x="10850" y="1515"/>
                  </a:lnTo>
                  <a:lnTo>
                    <a:pt x="10835" y="1332"/>
                  </a:lnTo>
                  <a:lnTo>
                    <a:pt x="10697" y="1026"/>
                  </a:lnTo>
                  <a:lnTo>
                    <a:pt x="10590" y="903"/>
                  </a:lnTo>
                  <a:lnTo>
                    <a:pt x="10467" y="796"/>
                  </a:lnTo>
                  <a:lnTo>
                    <a:pt x="10161" y="689"/>
                  </a:lnTo>
                  <a:lnTo>
                    <a:pt x="9993" y="67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3730425" y="1276025"/>
              <a:ext cx="207750" cy="61225"/>
            </a:xfrm>
            <a:custGeom>
              <a:avLst/>
              <a:gdLst/>
              <a:ahLst/>
              <a:cxnLst/>
              <a:rect l="l" t="t" r="r" b="b"/>
              <a:pathLst>
                <a:path w="8310" h="2449" extrusionOk="0">
                  <a:moveTo>
                    <a:pt x="5417" y="398"/>
                  </a:moveTo>
                  <a:lnTo>
                    <a:pt x="5585" y="429"/>
                  </a:lnTo>
                  <a:lnTo>
                    <a:pt x="5708" y="521"/>
                  </a:lnTo>
                  <a:lnTo>
                    <a:pt x="5784" y="643"/>
                  </a:lnTo>
                  <a:lnTo>
                    <a:pt x="5815" y="811"/>
                  </a:lnTo>
                  <a:lnTo>
                    <a:pt x="5784" y="964"/>
                  </a:lnTo>
                  <a:lnTo>
                    <a:pt x="5708" y="1071"/>
                  </a:lnTo>
                  <a:lnTo>
                    <a:pt x="5585" y="1148"/>
                  </a:lnTo>
                  <a:lnTo>
                    <a:pt x="5402" y="1163"/>
                  </a:lnTo>
                  <a:lnTo>
                    <a:pt x="4943" y="1163"/>
                  </a:lnTo>
                  <a:lnTo>
                    <a:pt x="4943" y="398"/>
                  </a:lnTo>
                  <a:close/>
                  <a:moveTo>
                    <a:pt x="0" y="0"/>
                  </a:moveTo>
                  <a:lnTo>
                    <a:pt x="0" y="398"/>
                  </a:lnTo>
                  <a:lnTo>
                    <a:pt x="750" y="398"/>
                  </a:lnTo>
                  <a:lnTo>
                    <a:pt x="750" y="2449"/>
                  </a:lnTo>
                  <a:lnTo>
                    <a:pt x="1255" y="2449"/>
                  </a:lnTo>
                  <a:lnTo>
                    <a:pt x="1255" y="398"/>
                  </a:lnTo>
                  <a:lnTo>
                    <a:pt x="2005" y="398"/>
                  </a:lnTo>
                  <a:lnTo>
                    <a:pt x="2005" y="0"/>
                  </a:lnTo>
                  <a:close/>
                  <a:moveTo>
                    <a:pt x="2097" y="0"/>
                  </a:moveTo>
                  <a:lnTo>
                    <a:pt x="2908" y="1546"/>
                  </a:lnTo>
                  <a:lnTo>
                    <a:pt x="2908" y="2449"/>
                  </a:lnTo>
                  <a:lnTo>
                    <a:pt x="3413" y="2449"/>
                  </a:lnTo>
                  <a:lnTo>
                    <a:pt x="3413" y="1546"/>
                  </a:lnTo>
                  <a:lnTo>
                    <a:pt x="4224" y="0"/>
                  </a:lnTo>
                  <a:lnTo>
                    <a:pt x="3673" y="0"/>
                  </a:lnTo>
                  <a:lnTo>
                    <a:pt x="3168" y="1102"/>
                  </a:lnTo>
                  <a:lnTo>
                    <a:pt x="2647" y="0"/>
                  </a:lnTo>
                  <a:close/>
                  <a:moveTo>
                    <a:pt x="4438" y="0"/>
                  </a:moveTo>
                  <a:lnTo>
                    <a:pt x="4438" y="2449"/>
                  </a:lnTo>
                  <a:lnTo>
                    <a:pt x="4943" y="2449"/>
                  </a:lnTo>
                  <a:lnTo>
                    <a:pt x="4943" y="1576"/>
                  </a:lnTo>
                  <a:lnTo>
                    <a:pt x="5601" y="1576"/>
                  </a:lnTo>
                  <a:lnTo>
                    <a:pt x="5937" y="1469"/>
                  </a:lnTo>
                  <a:lnTo>
                    <a:pt x="6075" y="1377"/>
                  </a:lnTo>
                  <a:lnTo>
                    <a:pt x="6182" y="1255"/>
                  </a:lnTo>
                  <a:lnTo>
                    <a:pt x="6305" y="980"/>
                  </a:lnTo>
                  <a:lnTo>
                    <a:pt x="6320" y="796"/>
                  </a:lnTo>
                  <a:lnTo>
                    <a:pt x="6305" y="582"/>
                  </a:lnTo>
                  <a:lnTo>
                    <a:pt x="6213" y="383"/>
                  </a:lnTo>
                  <a:lnTo>
                    <a:pt x="6075" y="214"/>
                  </a:lnTo>
                  <a:lnTo>
                    <a:pt x="5876" y="92"/>
                  </a:lnTo>
                  <a:lnTo>
                    <a:pt x="5662" y="16"/>
                  </a:lnTo>
                  <a:lnTo>
                    <a:pt x="5402" y="0"/>
                  </a:lnTo>
                  <a:close/>
                  <a:moveTo>
                    <a:pt x="6672" y="0"/>
                  </a:moveTo>
                  <a:lnTo>
                    <a:pt x="6672" y="2449"/>
                  </a:lnTo>
                  <a:lnTo>
                    <a:pt x="8309" y="2449"/>
                  </a:lnTo>
                  <a:lnTo>
                    <a:pt x="8309" y="2035"/>
                  </a:lnTo>
                  <a:lnTo>
                    <a:pt x="7177" y="2035"/>
                  </a:lnTo>
                  <a:lnTo>
                    <a:pt x="7177" y="1377"/>
                  </a:lnTo>
                  <a:lnTo>
                    <a:pt x="8141" y="1377"/>
                  </a:lnTo>
                  <a:lnTo>
                    <a:pt x="8141" y="980"/>
                  </a:lnTo>
                  <a:lnTo>
                    <a:pt x="7177" y="980"/>
                  </a:lnTo>
                  <a:lnTo>
                    <a:pt x="7177" y="398"/>
                  </a:lnTo>
                  <a:lnTo>
                    <a:pt x="8309" y="398"/>
                  </a:lnTo>
                  <a:lnTo>
                    <a:pt x="8309" y="0"/>
                  </a:lnTo>
                  <a:close/>
                </a:path>
              </a:pathLst>
            </a:custGeom>
            <a:solidFill>
              <a:srgbClr val="4C8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2517350" y="1274875"/>
              <a:ext cx="250975" cy="63150"/>
            </a:xfrm>
            <a:custGeom>
              <a:avLst/>
              <a:gdLst/>
              <a:ahLst/>
              <a:cxnLst/>
              <a:rect l="l" t="t" r="r" b="b"/>
              <a:pathLst>
                <a:path w="10039" h="2526" extrusionOk="0">
                  <a:moveTo>
                    <a:pt x="5081" y="658"/>
                  </a:moveTo>
                  <a:lnTo>
                    <a:pt x="5387" y="1576"/>
                  </a:lnTo>
                  <a:lnTo>
                    <a:pt x="4775" y="1576"/>
                  </a:lnTo>
                  <a:lnTo>
                    <a:pt x="5081" y="658"/>
                  </a:lnTo>
                  <a:close/>
                  <a:moveTo>
                    <a:pt x="2066" y="46"/>
                  </a:moveTo>
                  <a:lnTo>
                    <a:pt x="2066" y="444"/>
                  </a:lnTo>
                  <a:lnTo>
                    <a:pt x="2801" y="444"/>
                  </a:lnTo>
                  <a:lnTo>
                    <a:pt x="2801" y="2495"/>
                  </a:lnTo>
                  <a:lnTo>
                    <a:pt x="3306" y="2495"/>
                  </a:lnTo>
                  <a:lnTo>
                    <a:pt x="3306" y="444"/>
                  </a:lnTo>
                  <a:lnTo>
                    <a:pt x="4056" y="444"/>
                  </a:lnTo>
                  <a:lnTo>
                    <a:pt x="4056" y="46"/>
                  </a:lnTo>
                  <a:close/>
                  <a:moveTo>
                    <a:pt x="4851" y="46"/>
                  </a:moveTo>
                  <a:lnTo>
                    <a:pt x="3933" y="2495"/>
                  </a:lnTo>
                  <a:lnTo>
                    <a:pt x="4469" y="2495"/>
                  </a:lnTo>
                  <a:lnTo>
                    <a:pt x="4637" y="1990"/>
                  </a:lnTo>
                  <a:lnTo>
                    <a:pt x="5524" y="1990"/>
                  </a:lnTo>
                  <a:lnTo>
                    <a:pt x="5693" y="2495"/>
                  </a:lnTo>
                  <a:lnTo>
                    <a:pt x="6228" y="2495"/>
                  </a:lnTo>
                  <a:lnTo>
                    <a:pt x="5310" y="46"/>
                  </a:lnTo>
                  <a:close/>
                  <a:moveTo>
                    <a:pt x="6106" y="46"/>
                  </a:moveTo>
                  <a:lnTo>
                    <a:pt x="6106" y="444"/>
                  </a:lnTo>
                  <a:lnTo>
                    <a:pt x="6840" y="444"/>
                  </a:lnTo>
                  <a:lnTo>
                    <a:pt x="6840" y="2495"/>
                  </a:lnTo>
                  <a:lnTo>
                    <a:pt x="7345" y="2495"/>
                  </a:lnTo>
                  <a:lnTo>
                    <a:pt x="7345" y="444"/>
                  </a:lnTo>
                  <a:lnTo>
                    <a:pt x="8095" y="444"/>
                  </a:lnTo>
                  <a:lnTo>
                    <a:pt x="8095" y="46"/>
                  </a:lnTo>
                  <a:close/>
                  <a:moveTo>
                    <a:pt x="8386" y="46"/>
                  </a:moveTo>
                  <a:lnTo>
                    <a:pt x="8386" y="2495"/>
                  </a:lnTo>
                  <a:lnTo>
                    <a:pt x="10039" y="2495"/>
                  </a:lnTo>
                  <a:lnTo>
                    <a:pt x="10039" y="2081"/>
                  </a:lnTo>
                  <a:lnTo>
                    <a:pt x="8891" y="2081"/>
                  </a:lnTo>
                  <a:lnTo>
                    <a:pt x="8891" y="1423"/>
                  </a:lnTo>
                  <a:lnTo>
                    <a:pt x="9870" y="1423"/>
                  </a:lnTo>
                  <a:lnTo>
                    <a:pt x="9870" y="1026"/>
                  </a:lnTo>
                  <a:lnTo>
                    <a:pt x="8891" y="1026"/>
                  </a:lnTo>
                  <a:lnTo>
                    <a:pt x="8891" y="444"/>
                  </a:lnTo>
                  <a:lnTo>
                    <a:pt x="10023" y="444"/>
                  </a:lnTo>
                  <a:lnTo>
                    <a:pt x="10023" y="46"/>
                  </a:lnTo>
                  <a:close/>
                  <a:moveTo>
                    <a:pt x="980" y="0"/>
                  </a:moveTo>
                  <a:lnTo>
                    <a:pt x="720" y="16"/>
                  </a:lnTo>
                  <a:lnTo>
                    <a:pt x="505" y="92"/>
                  </a:lnTo>
                  <a:lnTo>
                    <a:pt x="307" y="199"/>
                  </a:lnTo>
                  <a:lnTo>
                    <a:pt x="184" y="337"/>
                  </a:lnTo>
                  <a:lnTo>
                    <a:pt x="92" y="505"/>
                  </a:lnTo>
                  <a:lnTo>
                    <a:pt x="77" y="689"/>
                  </a:lnTo>
                  <a:lnTo>
                    <a:pt x="92" y="873"/>
                  </a:lnTo>
                  <a:lnTo>
                    <a:pt x="291" y="1179"/>
                  </a:lnTo>
                  <a:lnTo>
                    <a:pt x="490" y="1301"/>
                  </a:lnTo>
                  <a:lnTo>
                    <a:pt x="658" y="1378"/>
                  </a:lnTo>
                  <a:lnTo>
                    <a:pt x="903" y="1469"/>
                  </a:lnTo>
                  <a:lnTo>
                    <a:pt x="1133" y="1546"/>
                  </a:lnTo>
                  <a:lnTo>
                    <a:pt x="1271" y="1622"/>
                  </a:lnTo>
                  <a:lnTo>
                    <a:pt x="1347" y="1714"/>
                  </a:lnTo>
                  <a:lnTo>
                    <a:pt x="1362" y="1852"/>
                  </a:lnTo>
                  <a:lnTo>
                    <a:pt x="1347" y="1959"/>
                  </a:lnTo>
                  <a:lnTo>
                    <a:pt x="1271" y="2051"/>
                  </a:lnTo>
                  <a:lnTo>
                    <a:pt x="1148" y="2112"/>
                  </a:lnTo>
                  <a:lnTo>
                    <a:pt x="980" y="2127"/>
                  </a:lnTo>
                  <a:lnTo>
                    <a:pt x="766" y="2112"/>
                  </a:lnTo>
                  <a:lnTo>
                    <a:pt x="567" y="1959"/>
                  </a:lnTo>
                  <a:lnTo>
                    <a:pt x="505" y="1821"/>
                  </a:lnTo>
                  <a:lnTo>
                    <a:pt x="505" y="1714"/>
                  </a:lnTo>
                  <a:lnTo>
                    <a:pt x="0" y="1714"/>
                  </a:lnTo>
                  <a:lnTo>
                    <a:pt x="16" y="1944"/>
                  </a:lnTo>
                  <a:lnTo>
                    <a:pt x="108" y="2127"/>
                  </a:lnTo>
                  <a:lnTo>
                    <a:pt x="261" y="2296"/>
                  </a:lnTo>
                  <a:lnTo>
                    <a:pt x="475" y="2418"/>
                  </a:lnTo>
                  <a:lnTo>
                    <a:pt x="704" y="2510"/>
                  </a:lnTo>
                  <a:lnTo>
                    <a:pt x="980" y="2525"/>
                  </a:lnTo>
                  <a:lnTo>
                    <a:pt x="1179" y="2510"/>
                  </a:lnTo>
                  <a:lnTo>
                    <a:pt x="1500" y="2418"/>
                  </a:lnTo>
                  <a:lnTo>
                    <a:pt x="1638" y="2342"/>
                  </a:lnTo>
                  <a:lnTo>
                    <a:pt x="1745" y="2250"/>
                  </a:lnTo>
                  <a:lnTo>
                    <a:pt x="1867" y="1990"/>
                  </a:lnTo>
                  <a:lnTo>
                    <a:pt x="1867" y="1837"/>
                  </a:lnTo>
                  <a:lnTo>
                    <a:pt x="1867" y="1699"/>
                  </a:lnTo>
                  <a:lnTo>
                    <a:pt x="1760" y="1469"/>
                  </a:lnTo>
                  <a:lnTo>
                    <a:pt x="1668" y="1362"/>
                  </a:lnTo>
                  <a:lnTo>
                    <a:pt x="1561" y="1270"/>
                  </a:lnTo>
                  <a:lnTo>
                    <a:pt x="1255" y="1117"/>
                  </a:lnTo>
                  <a:lnTo>
                    <a:pt x="1041" y="1041"/>
                  </a:lnTo>
                  <a:lnTo>
                    <a:pt x="827" y="964"/>
                  </a:lnTo>
                  <a:lnTo>
                    <a:pt x="689" y="888"/>
                  </a:lnTo>
                  <a:lnTo>
                    <a:pt x="597" y="811"/>
                  </a:lnTo>
                  <a:lnTo>
                    <a:pt x="567" y="689"/>
                  </a:lnTo>
                  <a:lnTo>
                    <a:pt x="597" y="567"/>
                  </a:lnTo>
                  <a:lnTo>
                    <a:pt x="674" y="490"/>
                  </a:lnTo>
                  <a:lnTo>
                    <a:pt x="796" y="413"/>
                  </a:lnTo>
                  <a:lnTo>
                    <a:pt x="964" y="413"/>
                  </a:lnTo>
                  <a:lnTo>
                    <a:pt x="1148" y="429"/>
                  </a:lnTo>
                  <a:lnTo>
                    <a:pt x="1255" y="505"/>
                  </a:lnTo>
                  <a:lnTo>
                    <a:pt x="1347" y="612"/>
                  </a:lnTo>
                  <a:lnTo>
                    <a:pt x="1362" y="765"/>
                  </a:lnTo>
                  <a:lnTo>
                    <a:pt x="1867" y="765"/>
                  </a:lnTo>
                  <a:lnTo>
                    <a:pt x="1852" y="551"/>
                  </a:lnTo>
                  <a:lnTo>
                    <a:pt x="1760" y="368"/>
                  </a:lnTo>
                  <a:lnTo>
                    <a:pt x="1622" y="215"/>
                  </a:lnTo>
                  <a:lnTo>
                    <a:pt x="1439" y="107"/>
                  </a:lnTo>
                  <a:lnTo>
                    <a:pt x="1225" y="16"/>
                  </a:lnTo>
                  <a:lnTo>
                    <a:pt x="980" y="0"/>
                  </a:lnTo>
                  <a:close/>
                </a:path>
              </a:pathLst>
            </a:custGeom>
            <a:solidFill>
              <a:srgbClr val="4C8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4870800" y="1274875"/>
              <a:ext cx="216175" cy="63150"/>
            </a:xfrm>
            <a:custGeom>
              <a:avLst/>
              <a:gdLst/>
              <a:ahLst/>
              <a:cxnLst/>
              <a:rect l="l" t="t" r="r" b="b"/>
              <a:pathLst>
                <a:path w="8647" h="2526" extrusionOk="0">
                  <a:moveTo>
                    <a:pt x="5693" y="658"/>
                  </a:moveTo>
                  <a:lnTo>
                    <a:pt x="5999" y="1576"/>
                  </a:lnTo>
                  <a:lnTo>
                    <a:pt x="5387" y="1576"/>
                  </a:lnTo>
                  <a:lnTo>
                    <a:pt x="5693" y="658"/>
                  </a:lnTo>
                  <a:close/>
                  <a:moveTo>
                    <a:pt x="3505" y="429"/>
                  </a:moveTo>
                  <a:lnTo>
                    <a:pt x="3704" y="536"/>
                  </a:lnTo>
                  <a:lnTo>
                    <a:pt x="3780" y="628"/>
                  </a:lnTo>
                  <a:lnTo>
                    <a:pt x="3841" y="735"/>
                  </a:lnTo>
                  <a:lnTo>
                    <a:pt x="3903" y="1026"/>
                  </a:lnTo>
                  <a:lnTo>
                    <a:pt x="3918" y="1209"/>
                  </a:lnTo>
                  <a:lnTo>
                    <a:pt x="3918" y="1332"/>
                  </a:lnTo>
                  <a:lnTo>
                    <a:pt x="3903" y="1515"/>
                  </a:lnTo>
                  <a:lnTo>
                    <a:pt x="3841" y="1806"/>
                  </a:lnTo>
                  <a:lnTo>
                    <a:pt x="3780" y="1913"/>
                  </a:lnTo>
                  <a:lnTo>
                    <a:pt x="3704" y="2005"/>
                  </a:lnTo>
                  <a:lnTo>
                    <a:pt x="3505" y="2097"/>
                  </a:lnTo>
                  <a:lnTo>
                    <a:pt x="3382" y="2112"/>
                  </a:lnTo>
                  <a:lnTo>
                    <a:pt x="3260" y="2097"/>
                  </a:lnTo>
                  <a:lnTo>
                    <a:pt x="3061" y="1990"/>
                  </a:lnTo>
                  <a:lnTo>
                    <a:pt x="2984" y="1898"/>
                  </a:lnTo>
                  <a:lnTo>
                    <a:pt x="2923" y="1791"/>
                  </a:lnTo>
                  <a:lnTo>
                    <a:pt x="2862" y="1500"/>
                  </a:lnTo>
                  <a:lnTo>
                    <a:pt x="2847" y="1316"/>
                  </a:lnTo>
                  <a:lnTo>
                    <a:pt x="2847" y="1194"/>
                  </a:lnTo>
                  <a:lnTo>
                    <a:pt x="2862" y="1010"/>
                  </a:lnTo>
                  <a:lnTo>
                    <a:pt x="2923" y="720"/>
                  </a:lnTo>
                  <a:lnTo>
                    <a:pt x="2984" y="628"/>
                  </a:lnTo>
                  <a:lnTo>
                    <a:pt x="3061" y="536"/>
                  </a:lnTo>
                  <a:lnTo>
                    <a:pt x="3260" y="429"/>
                  </a:lnTo>
                  <a:close/>
                  <a:moveTo>
                    <a:pt x="5463" y="46"/>
                  </a:moveTo>
                  <a:lnTo>
                    <a:pt x="4545" y="2495"/>
                  </a:lnTo>
                  <a:lnTo>
                    <a:pt x="5081" y="2495"/>
                  </a:lnTo>
                  <a:lnTo>
                    <a:pt x="5249" y="1990"/>
                  </a:lnTo>
                  <a:lnTo>
                    <a:pt x="6137" y="1990"/>
                  </a:lnTo>
                  <a:lnTo>
                    <a:pt x="6305" y="2495"/>
                  </a:lnTo>
                  <a:lnTo>
                    <a:pt x="6841" y="2495"/>
                  </a:lnTo>
                  <a:lnTo>
                    <a:pt x="5922" y="46"/>
                  </a:lnTo>
                  <a:close/>
                  <a:moveTo>
                    <a:pt x="7070" y="46"/>
                  </a:moveTo>
                  <a:lnTo>
                    <a:pt x="7070" y="2495"/>
                  </a:lnTo>
                  <a:lnTo>
                    <a:pt x="8646" y="2495"/>
                  </a:lnTo>
                  <a:lnTo>
                    <a:pt x="8646" y="2081"/>
                  </a:lnTo>
                  <a:lnTo>
                    <a:pt x="7575" y="2081"/>
                  </a:lnTo>
                  <a:lnTo>
                    <a:pt x="7575" y="46"/>
                  </a:lnTo>
                  <a:close/>
                  <a:moveTo>
                    <a:pt x="1026" y="0"/>
                  </a:moveTo>
                  <a:lnTo>
                    <a:pt x="873" y="16"/>
                  </a:lnTo>
                  <a:lnTo>
                    <a:pt x="597" y="77"/>
                  </a:lnTo>
                  <a:lnTo>
                    <a:pt x="490" y="153"/>
                  </a:lnTo>
                  <a:lnTo>
                    <a:pt x="368" y="230"/>
                  </a:lnTo>
                  <a:lnTo>
                    <a:pt x="199" y="429"/>
                  </a:lnTo>
                  <a:lnTo>
                    <a:pt x="123" y="551"/>
                  </a:lnTo>
                  <a:lnTo>
                    <a:pt x="31" y="842"/>
                  </a:lnTo>
                  <a:lnTo>
                    <a:pt x="1" y="1194"/>
                  </a:lnTo>
                  <a:lnTo>
                    <a:pt x="1" y="1362"/>
                  </a:lnTo>
                  <a:lnTo>
                    <a:pt x="31" y="1699"/>
                  </a:lnTo>
                  <a:lnTo>
                    <a:pt x="138" y="1974"/>
                  </a:lnTo>
                  <a:lnTo>
                    <a:pt x="215" y="2112"/>
                  </a:lnTo>
                  <a:lnTo>
                    <a:pt x="398" y="2311"/>
                  </a:lnTo>
                  <a:lnTo>
                    <a:pt x="505" y="2387"/>
                  </a:lnTo>
                  <a:lnTo>
                    <a:pt x="628" y="2449"/>
                  </a:lnTo>
                  <a:lnTo>
                    <a:pt x="903" y="2510"/>
                  </a:lnTo>
                  <a:lnTo>
                    <a:pt x="1072" y="2525"/>
                  </a:lnTo>
                  <a:lnTo>
                    <a:pt x="1362" y="2510"/>
                  </a:lnTo>
                  <a:lnTo>
                    <a:pt x="1623" y="2433"/>
                  </a:lnTo>
                  <a:lnTo>
                    <a:pt x="1852" y="2326"/>
                  </a:lnTo>
                  <a:lnTo>
                    <a:pt x="2005" y="2173"/>
                  </a:lnTo>
                  <a:lnTo>
                    <a:pt x="2005" y="1194"/>
                  </a:lnTo>
                  <a:lnTo>
                    <a:pt x="1041" y="1194"/>
                  </a:lnTo>
                  <a:lnTo>
                    <a:pt x="1041" y="1576"/>
                  </a:lnTo>
                  <a:lnTo>
                    <a:pt x="1500" y="1576"/>
                  </a:lnTo>
                  <a:lnTo>
                    <a:pt x="1500" y="1990"/>
                  </a:lnTo>
                  <a:lnTo>
                    <a:pt x="1424" y="2051"/>
                  </a:lnTo>
                  <a:lnTo>
                    <a:pt x="1225" y="2112"/>
                  </a:lnTo>
                  <a:lnTo>
                    <a:pt x="965" y="2112"/>
                  </a:lnTo>
                  <a:lnTo>
                    <a:pt x="750" y="2005"/>
                  </a:lnTo>
                  <a:lnTo>
                    <a:pt x="659" y="1913"/>
                  </a:lnTo>
                  <a:lnTo>
                    <a:pt x="597" y="1806"/>
                  </a:lnTo>
                  <a:lnTo>
                    <a:pt x="521" y="1515"/>
                  </a:lnTo>
                  <a:lnTo>
                    <a:pt x="521" y="1332"/>
                  </a:lnTo>
                  <a:lnTo>
                    <a:pt x="521" y="1179"/>
                  </a:lnTo>
                  <a:lnTo>
                    <a:pt x="521" y="995"/>
                  </a:lnTo>
                  <a:lnTo>
                    <a:pt x="597" y="704"/>
                  </a:lnTo>
                  <a:lnTo>
                    <a:pt x="659" y="612"/>
                  </a:lnTo>
                  <a:lnTo>
                    <a:pt x="720" y="521"/>
                  </a:lnTo>
                  <a:lnTo>
                    <a:pt x="919" y="413"/>
                  </a:lnTo>
                  <a:lnTo>
                    <a:pt x="1041" y="413"/>
                  </a:lnTo>
                  <a:lnTo>
                    <a:pt x="1240" y="429"/>
                  </a:lnTo>
                  <a:lnTo>
                    <a:pt x="1362" y="505"/>
                  </a:lnTo>
                  <a:lnTo>
                    <a:pt x="1470" y="628"/>
                  </a:lnTo>
                  <a:lnTo>
                    <a:pt x="1515" y="811"/>
                  </a:lnTo>
                  <a:lnTo>
                    <a:pt x="2005" y="811"/>
                  </a:lnTo>
                  <a:lnTo>
                    <a:pt x="1974" y="628"/>
                  </a:lnTo>
                  <a:lnTo>
                    <a:pt x="1821" y="322"/>
                  </a:lnTo>
                  <a:lnTo>
                    <a:pt x="1714" y="215"/>
                  </a:lnTo>
                  <a:lnTo>
                    <a:pt x="1577" y="123"/>
                  </a:lnTo>
                  <a:lnTo>
                    <a:pt x="1240" y="16"/>
                  </a:lnTo>
                  <a:lnTo>
                    <a:pt x="1026" y="0"/>
                  </a:lnTo>
                  <a:close/>
                  <a:moveTo>
                    <a:pt x="3382" y="0"/>
                  </a:moveTo>
                  <a:lnTo>
                    <a:pt x="3229" y="16"/>
                  </a:lnTo>
                  <a:lnTo>
                    <a:pt x="2954" y="92"/>
                  </a:lnTo>
                  <a:lnTo>
                    <a:pt x="2831" y="153"/>
                  </a:lnTo>
                  <a:lnTo>
                    <a:pt x="2724" y="230"/>
                  </a:lnTo>
                  <a:lnTo>
                    <a:pt x="2541" y="444"/>
                  </a:lnTo>
                  <a:lnTo>
                    <a:pt x="2464" y="582"/>
                  </a:lnTo>
                  <a:lnTo>
                    <a:pt x="2403" y="720"/>
                  </a:lnTo>
                  <a:lnTo>
                    <a:pt x="2342" y="1041"/>
                  </a:lnTo>
                  <a:lnTo>
                    <a:pt x="2342" y="1209"/>
                  </a:lnTo>
                  <a:lnTo>
                    <a:pt x="2342" y="1332"/>
                  </a:lnTo>
                  <a:lnTo>
                    <a:pt x="2357" y="1668"/>
                  </a:lnTo>
                  <a:lnTo>
                    <a:pt x="2479" y="1959"/>
                  </a:lnTo>
                  <a:lnTo>
                    <a:pt x="2541" y="2081"/>
                  </a:lnTo>
                  <a:lnTo>
                    <a:pt x="2724" y="2296"/>
                  </a:lnTo>
                  <a:lnTo>
                    <a:pt x="2847" y="2372"/>
                  </a:lnTo>
                  <a:lnTo>
                    <a:pt x="2969" y="2449"/>
                  </a:lnTo>
                  <a:lnTo>
                    <a:pt x="3229" y="2510"/>
                  </a:lnTo>
                  <a:lnTo>
                    <a:pt x="3382" y="2525"/>
                  </a:lnTo>
                  <a:lnTo>
                    <a:pt x="3535" y="2510"/>
                  </a:lnTo>
                  <a:lnTo>
                    <a:pt x="3811" y="2433"/>
                  </a:lnTo>
                  <a:lnTo>
                    <a:pt x="3933" y="2372"/>
                  </a:lnTo>
                  <a:lnTo>
                    <a:pt x="4040" y="2296"/>
                  </a:lnTo>
                  <a:lnTo>
                    <a:pt x="4224" y="2081"/>
                  </a:lnTo>
                  <a:lnTo>
                    <a:pt x="4300" y="1959"/>
                  </a:lnTo>
                  <a:lnTo>
                    <a:pt x="4408" y="1668"/>
                  </a:lnTo>
                  <a:lnTo>
                    <a:pt x="4423" y="1316"/>
                  </a:lnTo>
                  <a:lnTo>
                    <a:pt x="4423" y="1209"/>
                  </a:lnTo>
                  <a:lnTo>
                    <a:pt x="4423" y="1026"/>
                  </a:lnTo>
                  <a:lnTo>
                    <a:pt x="4346" y="720"/>
                  </a:lnTo>
                  <a:lnTo>
                    <a:pt x="4285" y="582"/>
                  </a:lnTo>
                  <a:lnTo>
                    <a:pt x="4224" y="444"/>
                  </a:lnTo>
                  <a:lnTo>
                    <a:pt x="4040" y="230"/>
                  </a:lnTo>
                  <a:lnTo>
                    <a:pt x="3918" y="153"/>
                  </a:lnTo>
                  <a:lnTo>
                    <a:pt x="3795" y="92"/>
                  </a:lnTo>
                  <a:lnTo>
                    <a:pt x="3535" y="16"/>
                  </a:lnTo>
                  <a:lnTo>
                    <a:pt x="3382" y="0"/>
                  </a:lnTo>
                  <a:close/>
                </a:path>
              </a:pathLst>
            </a:custGeom>
            <a:solidFill>
              <a:srgbClr val="48C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a:off x="5752575" y="1276025"/>
              <a:ext cx="366125" cy="62000"/>
            </a:xfrm>
            <a:custGeom>
              <a:avLst/>
              <a:gdLst/>
              <a:ahLst/>
              <a:cxnLst/>
              <a:rect l="l" t="t" r="r" b="b"/>
              <a:pathLst>
                <a:path w="14645" h="2480" extrusionOk="0">
                  <a:moveTo>
                    <a:pt x="11722" y="398"/>
                  </a:moveTo>
                  <a:lnTo>
                    <a:pt x="11906" y="413"/>
                  </a:lnTo>
                  <a:lnTo>
                    <a:pt x="12013" y="505"/>
                  </a:lnTo>
                  <a:lnTo>
                    <a:pt x="12105" y="612"/>
                  </a:lnTo>
                  <a:lnTo>
                    <a:pt x="12120" y="781"/>
                  </a:lnTo>
                  <a:lnTo>
                    <a:pt x="12105" y="934"/>
                  </a:lnTo>
                  <a:lnTo>
                    <a:pt x="12013" y="1041"/>
                  </a:lnTo>
                  <a:lnTo>
                    <a:pt x="11890" y="1117"/>
                  </a:lnTo>
                  <a:lnTo>
                    <a:pt x="11722" y="1133"/>
                  </a:lnTo>
                  <a:lnTo>
                    <a:pt x="11309" y="1133"/>
                  </a:lnTo>
                  <a:lnTo>
                    <a:pt x="11309" y="398"/>
                  </a:lnTo>
                  <a:close/>
                  <a:moveTo>
                    <a:pt x="1" y="0"/>
                  </a:moveTo>
                  <a:lnTo>
                    <a:pt x="1" y="398"/>
                  </a:lnTo>
                  <a:lnTo>
                    <a:pt x="735" y="398"/>
                  </a:lnTo>
                  <a:lnTo>
                    <a:pt x="735" y="2449"/>
                  </a:lnTo>
                  <a:lnTo>
                    <a:pt x="1240" y="2449"/>
                  </a:lnTo>
                  <a:lnTo>
                    <a:pt x="1240" y="398"/>
                  </a:lnTo>
                  <a:lnTo>
                    <a:pt x="1990" y="398"/>
                  </a:lnTo>
                  <a:lnTo>
                    <a:pt x="1990" y="0"/>
                  </a:lnTo>
                  <a:close/>
                  <a:moveTo>
                    <a:pt x="2281" y="0"/>
                  </a:moveTo>
                  <a:lnTo>
                    <a:pt x="2281" y="2449"/>
                  </a:lnTo>
                  <a:lnTo>
                    <a:pt x="3918" y="2449"/>
                  </a:lnTo>
                  <a:lnTo>
                    <a:pt x="3918" y="2035"/>
                  </a:lnTo>
                  <a:lnTo>
                    <a:pt x="2786" y="2035"/>
                  </a:lnTo>
                  <a:lnTo>
                    <a:pt x="2786" y="1377"/>
                  </a:lnTo>
                  <a:lnTo>
                    <a:pt x="3750" y="1377"/>
                  </a:lnTo>
                  <a:lnTo>
                    <a:pt x="3750" y="980"/>
                  </a:lnTo>
                  <a:lnTo>
                    <a:pt x="2786" y="980"/>
                  </a:lnTo>
                  <a:lnTo>
                    <a:pt x="2786" y="398"/>
                  </a:lnTo>
                  <a:lnTo>
                    <a:pt x="3918" y="398"/>
                  </a:lnTo>
                  <a:lnTo>
                    <a:pt x="3918" y="0"/>
                  </a:lnTo>
                  <a:close/>
                  <a:moveTo>
                    <a:pt x="4056" y="0"/>
                  </a:moveTo>
                  <a:lnTo>
                    <a:pt x="4760" y="1209"/>
                  </a:lnTo>
                  <a:lnTo>
                    <a:pt x="4040" y="2449"/>
                  </a:lnTo>
                  <a:lnTo>
                    <a:pt x="4622" y="2449"/>
                  </a:lnTo>
                  <a:lnTo>
                    <a:pt x="5096" y="1576"/>
                  </a:lnTo>
                  <a:lnTo>
                    <a:pt x="5571" y="2449"/>
                  </a:lnTo>
                  <a:lnTo>
                    <a:pt x="6152" y="2449"/>
                  </a:lnTo>
                  <a:lnTo>
                    <a:pt x="5418" y="1209"/>
                  </a:lnTo>
                  <a:lnTo>
                    <a:pt x="6137" y="0"/>
                  </a:lnTo>
                  <a:lnTo>
                    <a:pt x="5555" y="0"/>
                  </a:lnTo>
                  <a:lnTo>
                    <a:pt x="5096" y="842"/>
                  </a:lnTo>
                  <a:lnTo>
                    <a:pt x="4637" y="0"/>
                  </a:lnTo>
                  <a:close/>
                  <a:moveTo>
                    <a:pt x="6259" y="0"/>
                  </a:moveTo>
                  <a:lnTo>
                    <a:pt x="6259" y="398"/>
                  </a:lnTo>
                  <a:lnTo>
                    <a:pt x="6994" y="398"/>
                  </a:lnTo>
                  <a:lnTo>
                    <a:pt x="6994" y="2449"/>
                  </a:lnTo>
                  <a:lnTo>
                    <a:pt x="7499" y="2449"/>
                  </a:lnTo>
                  <a:lnTo>
                    <a:pt x="7499" y="398"/>
                  </a:lnTo>
                  <a:lnTo>
                    <a:pt x="8248" y="398"/>
                  </a:lnTo>
                  <a:lnTo>
                    <a:pt x="8248" y="0"/>
                  </a:lnTo>
                  <a:close/>
                  <a:moveTo>
                    <a:pt x="10804" y="0"/>
                  </a:moveTo>
                  <a:lnTo>
                    <a:pt x="10804" y="2449"/>
                  </a:lnTo>
                  <a:lnTo>
                    <a:pt x="11309" y="2449"/>
                  </a:lnTo>
                  <a:lnTo>
                    <a:pt x="11309" y="1546"/>
                  </a:lnTo>
                  <a:lnTo>
                    <a:pt x="11707" y="1546"/>
                  </a:lnTo>
                  <a:lnTo>
                    <a:pt x="12166" y="2449"/>
                  </a:lnTo>
                  <a:lnTo>
                    <a:pt x="12717" y="2449"/>
                  </a:lnTo>
                  <a:lnTo>
                    <a:pt x="12717" y="2418"/>
                  </a:lnTo>
                  <a:lnTo>
                    <a:pt x="12181" y="1423"/>
                  </a:lnTo>
                  <a:lnTo>
                    <a:pt x="12380" y="1301"/>
                  </a:lnTo>
                  <a:lnTo>
                    <a:pt x="12502" y="1148"/>
                  </a:lnTo>
                  <a:lnTo>
                    <a:pt x="12594" y="964"/>
                  </a:lnTo>
                  <a:lnTo>
                    <a:pt x="12625" y="735"/>
                  </a:lnTo>
                  <a:lnTo>
                    <a:pt x="12610" y="566"/>
                  </a:lnTo>
                  <a:lnTo>
                    <a:pt x="12487" y="291"/>
                  </a:lnTo>
                  <a:lnTo>
                    <a:pt x="12380" y="184"/>
                  </a:lnTo>
                  <a:lnTo>
                    <a:pt x="12258" y="92"/>
                  </a:lnTo>
                  <a:lnTo>
                    <a:pt x="11921" y="0"/>
                  </a:lnTo>
                  <a:close/>
                  <a:moveTo>
                    <a:pt x="13007" y="0"/>
                  </a:moveTo>
                  <a:lnTo>
                    <a:pt x="13007" y="2449"/>
                  </a:lnTo>
                  <a:lnTo>
                    <a:pt x="14645" y="2449"/>
                  </a:lnTo>
                  <a:lnTo>
                    <a:pt x="14645" y="2035"/>
                  </a:lnTo>
                  <a:lnTo>
                    <a:pt x="13512" y="2035"/>
                  </a:lnTo>
                  <a:lnTo>
                    <a:pt x="13512" y="1377"/>
                  </a:lnTo>
                  <a:lnTo>
                    <a:pt x="14476" y="1377"/>
                  </a:lnTo>
                  <a:lnTo>
                    <a:pt x="14476" y="980"/>
                  </a:lnTo>
                  <a:lnTo>
                    <a:pt x="13512" y="980"/>
                  </a:lnTo>
                  <a:lnTo>
                    <a:pt x="13512" y="398"/>
                  </a:lnTo>
                  <a:lnTo>
                    <a:pt x="14645" y="398"/>
                  </a:lnTo>
                  <a:lnTo>
                    <a:pt x="14645" y="0"/>
                  </a:lnTo>
                  <a:close/>
                  <a:moveTo>
                    <a:pt x="8509" y="0"/>
                  </a:moveTo>
                  <a:lnTo>
                    <a:pt x="8509" y="1622"/>
                  </a:lnTo>
                  <a:lnTo>
                    <a:pt x="8524" y="1821"/>
                  </a:lnTo>
                  <a:lnTo>
                    <a:pt x="8662" y="2127"/>
                  </a:lnTo>
                  <a:lnTo>
                    <a:pt x="8769" y="2250"/>
                  </a:lnTo>
                  <a:lnTo>
                    <a:pt x="8906" y="2357"/>
                  </a:lnTo>
                  <a:lnTo>
                    <a:pt x="9243" y="2464"/>
                  </a:lnTo>
                  <a:lnTo>
                    <a:pt x="9457" y="2479"/>
                  </a:lnTo>
                  <a:lnTo>
                    <a:pt x="9656" y="2464"/>
                  </a:lnTo>
                  <a:lnTo>
                    <a:pt x="10008" y="2341"/>
                  </a:lnTo>
                  <a:lnTo>
                    <a:pt x="10146" y="2234"/>
                  </a:lnTo>
                  <a:lnTo>
                    <a:pt x="10253" y="2112"/>
                  </a:lnTo>
                  <a:lnTo>
                    <a:pt x="10375" y="1806"/>
                  </a:lnTo>
                  <a:lnTo>
                    <a:pt x="10391" y="1607"/>
                  </a:lnTo>
                  <a:lnTo>
                    <a:pt x="10391" y="0"/>
                  </a:lnTo>
                  <a:lnTo>
                    <a:pt x="9886" y="0"/>
                  </a:lnTo>
                  <a:lnTo>
                    <a:pt x="9886" y="1622"/>
                  </a:lnTo>
                  <a:lnTo>
                    <a:pt x="9870" y="1821"/>
                  </a:lnTo>
                  <a:lnTo>
                    <a:pt x="9641" y="2051"/>
                  </a:lnTo>
                  <a:lnTo>
                    <a:pt x="9457" y="2066"/>
                  </a:lnTo>
                  <a:lnTo>
                    <a:pt x="9258" y="2051"/>
                  </a:lnTo>
                  <a:lnTo>
                    <a:pt x="9136" y="1959"/>
                  </a:lnTo>
                  <a:lnTo>
                    <a:pt x="9075" y="1898"/>
                  </a:lnTo>
                  <a:lnTo>
                    <a:pt x="9029" y="1729"/>
                  </a:lnTo>
                  <a:lnTo>
                    <a:pt x="9014" y="1607"/>
                  </a:lnTo>
                  <a:lnTo>
                    <a:pt x="9014" y="0"/>
                  </a:lnTo>
                  <a:close/>
                </a:path>
              </a:pathLst>
            </a:custGeom>
            <a:solidFill>
              <a:srgbClr val="F6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a:off x="2342900" y="3389600"/>
              <a:ext cx="604450" cy="62000"/>
            </a:xfrm>
            <a:custGeom>
              <a:avLst/>
              <a:gdLst/>
              <a:ahLst/>
              <a:cxnLst/>
              <a:rect l="l" t="t" r="r" b="b"/>
              <a:pathLst>
                <a:path w="24178" h="2480" extrusionOk="0">
                  <a:moveTo>
                    <a:pt x="6275" y="1194"/>
                  </a:moveTo>
                  <a:lnTo>
                    <a:pt x="6275" y="1592"/>
                  </a:lnTo>
                  <a:lnTo>
                    <a:pt x="7223" y="1592"/>
                  </a:lnTo>
                  <a:lnTo>
                    <a:pt x="7223" y="1194"/>
                  </a:lnTo>
                  <a:close/>
                  <a:moveTo>
                    <a:pt x="3184" y="980"/>
                  </a:moveTo>
                  <a:lnTo>
                    <a:pt x="3260" y="995"/>
                  </a:lnTo>
                  <a:lnTo>
                    <a:pt x="3413" y="1056"/>
                  </a:lnTo>
                  <a:lnTo>
                    <a:pt x="3459" y="1118"/>
                  </a:lnTo>
                  <a:lnTo>
                    <a:pt x="3536" y="1286"/>
                  </a:lnTo>
                  <a:lnTo>
                    <a:pt x="3551" y="1515"/>
                  </a:lnTo>
                  <a:lnTo>
                    <a:pt x="3536" y="1791"/>
                  </a:lnTo>
                  <a:lnTo>
                    <a:pt x="3459" y="1944"/>
                  </a:lnTo>
                  <a:lnTo>
                    <a:pt x="3413" y="2005"/>
                  </a:lnTo>
                  <a:lnTo>
                    <a:pt x="3275" y="2082"/>
                  </a:lnTo>
                  <a:lnTo>
                    <a:pt x="3092" y="2082"/>
                  </a:lnTo>
                  <a:lnTo>
                    <a:pt x="2954" y="2005"/>
                  </a:lnTo>
                  <a:lnTo>
                    <a:pt x="2908" y="1944"/>
                  </a:lnTo>
                  <a:lnTo>
                    <a:pt x="2816" y="1791"/>
                  </a:lnTo>
                  <a:lnTo>
                    <a:pt x="2801" y="1546"/>
                  </a:lnTo>
                  <a:lnTo>
                    <a:pt x="2816" y="1286"/>
                  </a:lnTo>
                  <a:lnTo>
                    <a:pt x="2908" y="1118"/>
                  </a:lnTo>
                  <a:lnTo>
                    <a:pt x="2954" y="1056"/>
                  </a:lnTo>
                  <a:lnTo>
                    <a:pt x="3092" y="995"/>
                  </a:lnTo>
                  <a:lnTo>
                    <a:pt x="3184" y="980"/>
                  </a:lnTo>
                  <a:close/>
                  <a:moveTo>
                    <a:pt x="10253" y="980"/>
                  </a:moveTo>
                  <a:lnTo>
                    <a:pt x="10345" y="995"/>
                  </a:lnTo>
                  <a:lnTo>
                    <a:pt x="10483" y="1056"/>
                  </a:lnTo>
                  <a:lnTo>
                    <a:pt x="10544" y="1118"/>
                  </a:lnTo>
                  <a:lnTo>
                    <a:pt x="10620" y="1286"/>
                  </a:lnTo>
                  <a:lnTo>
                    <a:pt x="10636" y="1515"/>
                  </a:lnTo>
                  <a:lnTo>
                    <a:pt x="10620" y="1791"/>
                  </a:lnTo>
                  <a:lnTo>
                    <a:pt x="10544" y="1944"/>
                  </a:lnTo>
                  <a:lnTo>
                    <a:pt x="10483" y="2005"/>
                  </a:lnTo>
                  <a:lnTo>
                    <a:pt x="10345" y="2082"/>
                  </a:lnTo>
                  <a:lnTo>
                    <a:pt x="10177" y="2082"/>
                  </a:lnTo>
                  <a:lnTo>
                    <a:pt x="10039" y="2005"/>
                  </a:lnTo>
                  <a:lnTo>
                    <a:pt x="9978" y="1944"/>
                  </a:lnTo>
                  <a:lnTo>
                    <a:pt x="9901" y="1791"/>
                  </a:lnTo>
                  <a:lnTo>
                    <a:pt x="9886" y="1546"/>
                  </a:lnTo>
                  <a:lnTo>
                    <a:pt x="9901" y="1286"/>
                  </a:lnTo>
                  <a:lnTo>
                    <a:pt x="9978" y="1118"/>
                  </a:lnTo>
                  <a:lnTo>
                    <a:pt x="10039" y="1056"/>
                  </a:lnTo>
                  <a:lnTo>
                    <a:pt x="10177" y="995"/>
                  </a:lnTo>
                  <a:lnTo>
                    <a:pt x="10253" y="980"/>
                  </a:lnTo>
                  <a:close/>
                  <a:moveTo>
                    <a:pt x="14002" y="980"/>
                  </a:moveTo>
                  <a:lnTo>
                    <a:pt x="14079" y="995"/>
                  </a:lnTo>
                  <a:lnTo>
                    <a:pt x="14232" y="1056"/>
                  </a:lnTo>
                  <a:lnTo>
                    <a:pt x="14278" y="1118"/>
                  </a:lnTo>
                  <a:lnTo>
                    <a:pt x="14354" y="1286"/>
                  </a:lnTo>
                  <a:lnTo>
                    <a:pt x="14385" y="1515"/>
                  </a:lnTo>
                  <a:lnTo>
                    <a:pt x="14354" y="1791"/>
                  </a:lnTo>
                  <a:lnTo>
                    <a:pt x="14278" y="1944"/>
                  </a:lnTo>
                  <a:lnTo>
                    <a:pt x="14232" y="2005"/>
                  </a:lnTo>
                  <a:lnTo>
                    <a:pt x="14094" y="2082"/>
                  </a:lnTo>
                  <a:lnTo>
                    <a:pt x="13910" y="2082"/>
                  </a:lnTo>
                  <a:lnTo>
                    <a:pt x="13773" y="2005"/>
                  </a:lnTo>
                  <a:lnTo>
                    <a:pt x="13727" y="1944"/>
                  </a:lnTo>
                  <a:lnTo>
                    <a:pt x="13650" y="1791"/>
                  </a:lnTo>
                  <a:lnTo>
                    <a:pt x="13620" y="1546"/>
                  </a:lnTo>
                  <a:lnTo>
                    <a:pt x="13650" y="1286"/>
                  </a:lnTo>
                  <a:lnTo>
                    <a:pt x="13727" y="1118"/>
                  </a:lnTo>
                  <a:lnTo>
                    <a:pt x="13773" y="1056"/>
                  </a:lnTo>
                  <a:lnTo>
                    <a:pt x="13910" y="995"/>
                  </a:lnTo>
                  <a:lnTo>
                    <a:pt x="14002" y="980"/>
                  </a:lnTo>
                  <a:close/>
                  <a:moveTo>
                    <a:pt x="18929" y="980"/>
                  </a:moveTo>
                  <a:lnTo>
                    <a:pt x="19021" y="995"/>
                  </a:lnTo>
                  <a:lnTo>
                    <a:pt x="19159" y="1056"/>
                  </a:lnTo>
                  <a:lnTo>
                    <a:pt x="19205" y="1118"/>
                  </a:lnTo>
                  <a:lnTo>
                    <a:pt x="19297" y="1286"/>
                  </a:lnTo>
                  <a:lnTo>
                    <a:pt x="19312" y="1515"/>
                  </a:lnTo>
                  <a:lnTo>
                    <a:pt x="19297" y="1791"/>
                  </a:lnTo>
                  <a:lnTo>
                    <a:pt x="19205" y="1944"/>
                  </a:lnTo>
                  <a:lnTo>
                    <a:pt x="19159" y="2005"/>
                  </a:lnTo>
                  <a:lnTo>
                    <a:pt x="19021" y="2082"/>
                  </a:lnTo>
                  <a:lnTo>
                    <a:pt x="18838" y="2082"/>
                  </a:lnTo>
                  <a:lnTo>
                    <a:pt x="18700" y="2005"/>
                  </a:lnTo>
                  <a:lnTo>
                    <a:pt x="18654" y="1944"/>
                  </a:lnTo>
                  <a:lnTo>
                    <a:pt x="18577" y="1791"/>
                  </a:lnTo>
                  <a:lnTo>
                    <a:pt x="18562" y="1546"/>
                  </a:lnTo>
                  <a:lnTo>
                    <a:pt x="18577" y="1286"/>
                  </a:lnTo>
                  <a:lnTo>
                    <a:pt x="18654" y="1118"/>
                  </a:lnTo>
                  <a:lnTo>
                    <a:pt x="18700" y="1056"/>
                  </a:lnTo>
                  <a:lnTo>
                    <a:pt x="18838" y="995"/>
                  </a:lnTo>
                  <a:lnTo>
                    <a:pt x="18929" y="980"/>
                  </a:lnTo>
                  <a:close/>
                  <a:moveTo>
                    <a:pt x="21990" y="980"/>
                  </a:moveTo>
                  <a:lnTo>
                    <a:pt x="22082" y="995"/>
                  </a:lnTo>
                  <a:lnTo>
                    <a:pt x="22219" y="1056"/>
                  </a:lnTo>
                  <a:lnTo>
                    <a:pt x="22265" y="1118"/>
                  </a:lnTo>
                  <a:lnTo>
                    <a:pt x="22357" y="1286"/>
                  </a:lnTo>
                  <a:lnTo>
                    <a:pt x="22372" y="1515"/>
                  </a:lnTo>
                  <a:lnTo>
                    <a:pt x="22357" y="1791"/>
                  </a:lnTo>
                  <a:lnTo>
                    <a:pt x="22265" y="1944"/>
                  </a:lnTo>
                  <a:lnTo>
                    <a:pt x="22219" y="2005"/>
                  </a:lnTo>
                  <a:lnTo>
                    <a:pt x="22082" y="2082"/>
                  </a:lnTo>
                  <a:lnTo>
                    <a:pt x="21898" y="2082"/>
                  </a:lnTo>
                  <a:lnTo>
                    <a:pt x="21760" y="2005"/>
                  </a:lnTo>
                  <a:lnTo>
                    <a:pt x="21714" y="1944"/>
                  </a:lnTo>
                  <a:lnTo>
                    <a:pt x="21638" y="1791"/>
                  </a:lnTo>
                  <a:lnTo>
                    <a:pt x="21623" y="1546"/>
                  </a:lnTo>
                  <a:lnTo>
                    <a:pt x="21638" y="1286"/>
                  </a:lnTo>
                  <a:lnTo>
                    <a:pt x="21714" y="1118"/>
                  </a:lnTo>
                  <a:lnTo>
                    <a:pt x="21760" y="1056"/>
                  </a:lnTo>
                  <a:lnTo>
                    <a:pt x="21898" y="995"/>
                  </a:lnTo>
                  <a:lnTo>
                    <a:pt x="21990" y="980"/>
                  </a:lnTo>
                  <a:close/>
                  <a:moveTo>
                    <a:pt x="1" y="1"/>
                  </a:moveTo>
                  <a:lnTo>
                    <a:pt x="1" y="2449"/>
                  </a:lnTo>
                  <a:lnTo>
                    <a:pt x="506" y="2449"/>
                  </a:lnTo>
                  <a:lnTo>
                    <a:pt x="506" y="827"/>
                  </a:lnTo>
                  <a:lnTo>
                    <a:pt x="1485" y="2449"/>
                  </a:lnTo>
                  <a:lnTo>
                    <a:pt x="1990" y="2449"/>
                  </a:lnTo>
                  <a:lnTo>
                    <a:pt x="1990" y="1"/>
                  </a:lnTo>
                  <a:lnTo>
                    <a:pt x="1485" y="1"/>
                  </a:lnTo>
                  <a:lnTo>
                    <a:pt x="1485" y="1607"/>
                  </a:lnTo>
                  <a:lnTo>
                    <a:pt x="506" y="1"/>
                  </a:lnTo>
                  <a:close/>
                  <a:moveTo>
                    <a:pt x="5326" y="582"/>
                  </a:moveTo>
                  <a:lnTo>
                    <a:pt x="5173" y="597"/>
                  </a:lnTo>
                  <a:lnTo>
                    <a:pt x="4913" y="720"/>
                  </a:lnTo>
                  <a:lnTo>
                    <a:pt x="4806" y="827"/>
                  </a:lnTo>
                  <a:lnTo>
                    <a:pt x="4790" y="628"/>
                  </a:lnTo>
                  <a:lnTo>
                    <a:pt x="4331" y="628"/>
                  </a:lnTo>
                  <a:lnTo>
                    <a:pt x="4331" y="2449"/>
                  </a:lnTo>
                  <a:lnTo>
                    <a:pt x="4821" y="2449"/>
                  </a:lnTo>
                  <a:lnTo>
                    <a:pt x="4821" y="1163"/>
                  </a:lnTo>
                  <a:lnTo>
                    <a:pt x="4882" y="1072"/>
                  </a:lnTo>
                  <a:lnTo>
                    <a:pt x="5035" y="995"/>
                  </a:lnTo>
                  <a:lnTo>
                    <a:pt x="5127" y="980"/>
                  </a:lnTo>
                  <a:lnTo>
                    <a:pt x="5265" y="995"/>
                  </a:lnTo>
                  <a:lnTo>
                    <a:pt x="5356" y="1056"/>
                  </a:lnTo>
                  <a:lnTo>
                    <a:pt x="5402" y="1133"/>
                  </a:lnTo>
                  <a:lnTo>
                    <a:pt x="5418" y="1271"/>
                  </a:lnTo>
                  <a:lnTo>
                    <a:pt x="5418" y="2449"/>
                  </a:lnTo>
                  <a:lnTo>
                    <a:pt x="5907" y="2449"/>
                  </a:lnTo>
                  <a:lnTo>
                    <a:pt x="5907" y="1271"/>
                  </a:lnTo>
                  <a:lnTo>
                    <a:pt x="5892" y="1102"/>
                  </a:lnTo>
                  <a:lnTo>
                    <a:pt x="5831" y="857"/>
                  </a:lnTo>
                  <a:lnTo>
                    <a:pt x="5754" y="766"/>
                  </a:lnTo>
                  <a:lnTo>
                    <a:pt x="5678" y="674"/>
                  </a:lnTo>
                  <a:lnTo>
                    <a:pt x="5464" y="597"/>
                  </a:lnTo>
                  <a:lnTo>
                    <a:pt x="5326" y="582"/>
                  </a:lnTo>
                  <a:close/>
                  <a:moveTo>
                    <a:pt x="7636" y="1"/>
                  </a:moveTo>
                  <a:lnTo>
                    <a:pt x="7636" y="2449"/>
                  </a:lnTo>
                  <a:lnTo>
                    <a:pt x="9213" y="2449"/>
                  </a:lnTo>
                  <a:lnTo>
                    <a:pt x="9213" y="2036"/>
                  </a:lnTo>
                  <a:lnTo>
                    <a:pt x="8141" y="2036"/>
                  </a:lnTo>
                  <a:lnTo>
                    <a:pt x="8141" y="1"/>
                  </a:lnTo>
                  <a:close/>
                  <a:moveTo>
                    <a:pt x="16160" y="582"/>
                  </a:moveTo>
                  <a:lnTo>
                    <a:pt x="15991" y="597"/>
                  </a:lnTo>
                  <a:lnTo>
                    <a:pt x="15731" y="720"/>
                  </a:lnTo>
                  <a:lnTo>
                    <a:pt x="15639" y="827"/>
                  </a:lnTo>
                  <a:lnTo>
                    <a:pt x="15624" y="628"/>
                  </a:lnTo>
                  <a:lnTo>
                    <a:pt x="15165" y="628"/>
                  </a:lnTo>
                  <a:lnTo>
                    <a:pt x="15165" y="2449"/>
                  </a:lnTo>
                  <a:lnTo>
                    <a:pt x="15655" y="2449"/>
                  </a:lnTo>
                  <a:lnTo>
                    <a:pt x="15655" y="1148"/>
                  </a:lnTo>
                  <a:lnTo>
                    <a:pt x="15701" y="1072"/>
                  </a:lnTo>
                  <a:lnTo>
                    <a:pt x="15854" y="995"/>
                  </a:lnTo>
                  <a:lnTo>
                    <a:pt x="15945" y="980"/>
                  </a:lnTo>
                  <a:lnTo>
                    <a:pt x="16083" y="995"/>
                  </a:lnTo>
                  <a:lnTo>
                    <a:pt x="16160" y="1056"/>
                  </a:lnTo>
                  <a:lnTo>
                    <a:pt x="16206" y="1133"/>
                  </a:lnTo>
                  <a:lnTo>
                    <a:pt x="16221" y="1286"/>
                  </a:lnTo>
                  <a:lnTo>
                    <a:pt x="16221" y="2449"/>
                  </a:lnTo>
                  <a:lnTo>
                    <a:pt x="16711" y="2449"/>
                  </a:lnTo>
                  <a:lnTo>
                    <a:pt x="16711" y="1194"/>
                  </a:lnTo>
                  <a:lnTo>
                    <a:pt x="16756" y="1102"/>
                  </a:lnTo>
                  <a:lnTo>
                    <a:pt x="16909" y="995"/>
                  </a:lnTo>
                  <a:lnTo>
                    <a:pt x="17001" y="980"/>
                  </a:lnTo>
                  <a:lnTo>
                    <a:pt x="17139" y="995"/>
                  </a:lnTo>
                  <a:lnTo>
                    <a:pt x="17216" y="1056"/>
                  </a:lnTo>
                  <a:lnTo>
                    <a:pt x="17277" y="1148"/>
                  </a:lnTo>
                  <a:lnTo>
                    <a:pt x="17277" y="1286"/>
                  </a:lnTo>
                  <a:lnTo>
                    <a:pt x="17277" y="2449"/>
                  </a:lnTo>
                  <a:lnTo>
                    <a:pt x="17766" y="2449"/>
                  </a:lnTo>
                  <a:lnTo>
                    <a:pt x="17766" y="1286"/>
                  </a:lnTo>
                  <a:lnTo>
                    <a:pt x="17766" y="1118"/>
                  </a:lnTo>
                  <a:lnTo>
                    <a:pt x="17690" y="857"/>
                  </a:lnTo>
                  <a:lnTo>
                    <a:pt x="17629" y="766"/>
                  </a:lnTo>
                  <a:lnTo>
                    <a:pt x="17552" y="689"/>
                  </a:lnTo>
                  <a:lnTo>
                    <a:pt x="17323" y="597"/>
                  </a:lnTo>
                  <a:lnTo>
                    <a:pt x="17185" y="582"/>
                  </a:lnTo>
                  <a:lnTo>
                    <a:pt x="17017" y="597"/>
                  </a:lnTo>
                  <a:lnTo>
                    <a:pt x="16741" y="735"/>
                  </a:lnTo>
                  <a:lnTo>
                    <a:pt x="16634" y="873"/>
                  </a:lnTo>
                  <a:lnTo>
                    <a:pt x="16558" y="735"/>
                  </a:lnTo>
                  <a:lnTo>
                    <a:pt x="16328" y="597"/>
                  </a:lnTo>
                  <a:lnTo>
                    <a:pt x="16160" y="582"/>
                  </a:lnTo>
                  <a:close/>
                  <a:moveTo>
                    <a:pt x="24025" y="582"/>
                  </a:moveTo>
                  <a:lnTo>
                    <a:pt x="23903" y="597"/>
                  </a:lnTo>
                  <a:lnTo>
                    <a:pt x="23704" y="720"/>
                  </a:lnTo>
                  <a:lnTo>
                    <a:pt x="23627" y="842"/>
                  </a:lnTo>
                  <a:lnTo>
                    <a:pt x="23612" y="628"/>
                  </a:lnTo>
                  <a:lnTo>
                    <a:pt x="23153" y="628"/>
                  </a:lnTo>
                  <a:lnTo>
                    <a:pt x="23153" y="2449"/>
                  </a:lnTo>
                  <a:lnTo>
                    <a:pt x="23642" y="2449"/>
                  </a:lnTo>
                  <a:lnTo>
                    <a:pt x="23642" y="1255"/>
                  </a:lnTo>
                  <a:lnTo>
                    <a:pt x="23688" y="1163"/>
                  </a:lnTo>
                  <a:lnTo>
                    <a:pt x="23872" y="1072"/>
                  </a:lnTo>
                  <a:lnTo>
                    <a:pt x="24178" y="1072"/>
                  </a:lnTo>
                  <a:lnTo>
                    <a:pt x="24178" y="613"/>
                  </a:lnTo>
                  <a:lnTo>
                    <a:pt x="24101" y="597"/>
                  </a:lnTo>
                  <a:lnTo>
                    <a:pt x="24025" y="582"/>
                  </a:lnTo>
                  <a:close/>
                  <a:moveTo>
                    <a:pt x="3184" y="582"/>
                  </a:moveTo>
                  <a:lnTo>
                    <a:pt x="2939" y="613"/>
                  </a:lnTo>
                  <a:lnTo>
                    <a:pt x="2725" y="704"/>
                  </a:lnTo>
                  <a:lnTo>
                    <a:pt x="2541" y="842"/>
                  </a:lnTo>
                  <a:lnTo>
                    <a:pt x="2418" y="1026"/>
                  </a:lnTo>
                  <a:lnTo>
                    <a:pt x="2342" y="1255"/>
                  </a:lnTo>
                  <a:lnTo>
                    <a:pt x="2327" y="1515"/>
                  </a:lnTo>
                  <a:lnTo>
                    <a:pt x="2327" y="1531"/>
                  </a:lnTo>
                  <a:lnTo>
                    <a:pt x="2327" y="1745"/>
                  </a:lnTo>
                  <a:lnTo>
                    <a:pt x="2449" y="2082"/>
                  </a:lnTo>
                  <a:lnTo>
                    <a:pt x="2556" y="2219"/>
                  </a:lnTo>
                  <a:lnTo>
                    <a:pt x="2679" y="2342"/>
                  </a:lnTo>
                  <a:lnTo>
                    <a:pt x="3000" y="2464"/>
                  </a:lnTo>
                  <a:lnTo>
                    <a:pt x="3184" y="2479"/>
                  </a:lnTo>
                  <a:lnTo>
                    <a:pt x="3367" y="2464"/>
                  </a:lnTo>
                  <a:lnTo>
                    <a:pt x="3689" y="2342"/>
                  </a:lnTo>
                  <a:lnTo>
                    <a:pt x="3811" y="2219"/>
                  </a:lnTo>
                  <a:lnTo>
                    <a:pt x="3918" y="2082"/>
                  </a:lnTo>
                  <a:lnTo>
                    <a:pt x="4040" y="1760"/>
                  </a:lnTo>
                  <a:lnTo>
                    <a:pt x="4040" y="1546"/>
                  </a:lnTo>
                  <a:lnTo>
                    <a:pt x="4040" y="1424"/>
                  </a:lnTo>
                  <a:lnTo>
                    <a:pt x="4025" y="1240"/>
                  </a:lnTo>
                  <a:lnTo>
                    <a:pt x="3887" y="934"/>
                  </a:lnTo>
                  <a:lnTo>
                    <a:pt x="3780" y="812"/>
                  </a:lnTo>
                  <a:lnTo>
                    <a:pt x="3658" y="704"/>
                  </a:lnTo>
                  <a:lnTo>
                    <a:pt x="3352" y="597"/>
                  </a:lnTo>
                  <a:lnTo>
                    <a:pt x="3184" y="582"/>
                  </a:lnTo>
                  <a:close/>
                  <a:moveTo>
                    <a:pt x="10253" y="582"/>
                  </a:moveTo>
                  <a:lnTo>
                    <a:pt x="10008" y="613"/>
                  </a:lnTo>
                  <a:lnTo>
                    <a:pt x="9809" y="704"/>
                  </a:lnTo>
                  <a:lnTo>
                    <a:pt x="9626" y="842"/>
                  </a:lnTo>
                  <a:lnTo>
                    <a:pt x="9503" y="1026"/>
                  </a:lnTo>
                  <a:lnTo>
                    <a:pt x="9411" y="1255"/>
                  </a:lnTo>
                  <a:lnTo>
                    <a:pt x="9396" y="1515"/>
                  </a:lnTo>
                  <a:lnTo>
                    <a:pt x="9396" y="1531"/>
                  </a:lnTo>
                  <a:lnTo>
                    <a:pt x="9411" y="1745"/>
                  </a:lnTo>
                  <a:lnTo>
                    <a:pt x="9519" y="2082"/>
                  </a:lnTo>
                  <a:lnTo>
                    <a:pt x="9626" y="2219"/>
                  </a:lnTo>
                  <a:lnTo>
                    <a:pt x="9763" y="2342"/>
                  </a:lnTo>
                  <a:lnTo>
                    <a:pt x="10069" y="2464"/>
                  </a:lnTo>
                  <a:lnTo>
                    <a:pt x="10268" y="2479"/>
                  </a:lnTo>
                  <a:lnTo>
                    <a:pt x="10452" y="2464"/>
                  </a:lnTo>
                  <a:lnTo>
                    <a:pt x="10758" y="2342"/>
                  </a:lnTo>
                  <a:lnTo>
                    <a:pt x="10880" y="2219"/>
                  </a:lnTo>
                  <a:lnTo>
                    <a:pt x="10988" y="2082"/>
                  </a:lnTo>
                  <a:lnTo>
                    <a:pt x="11110" y="1760"/>
                  </a:lnTo>
                  <a:lnTo>
                    <a:pt x="11125" y="1546"/>
                  </a:lnTo>
                  <a:lnTo>
                    <a:pt x="11125" y="1424"/>
                  </a:lnTo>
                  <a:lnTo>
                    <a:pt x="11095" y="1240"/>
                  </a:lnTo>
                  <a:lnTo>
                    <a:pt x="10972" y="934"/>
                  </a:lnTo>
                  <a:lnTo>
                    <a:pt x="10865" y="812"/>
                  </a:lnTo>
                  <a:lnTo>
                    <a:pt x="10743" y="704"/>
                  </a:lnTo>
                  <a:lnTo>
                    <a:pt x="10437" y="597"/>
                  </a:lnTo>
                  <a:lnTo>
                    <a:pt x="10253" y="582"/>
                  </a:lnTo>
                  <a:close/>
                  <a:moveTo>
                    <a:pt x="12181" y="582"/>
                  </a:moveTo>
                  <a:lnTo>
                    <a:pt x="11998" y="597"/>
                  </a:lnTo>
                  <a:lnTo>
                    <a:pt x="11691" y="720"/>
                  </a:lnTo>
                  <a:lnTo>
                    <a:pt x="11569" y="842"/>
                  </a:lnTo>
                  <a:lnTo>
                    <a:pt x="11462" y="965"/>
                  </a:lnTo>
                  <a:lnTo>
                    <a:pt x="11355" y="1301"/>
                  </a:lnTo>
                  <a:lnTo>
                    <a:pt x="11340" y="1515"/>
                  </a:lnTo>
                  <a:lnTo>
                    <a:pt x="11340" y="1546"/>
                  </a:lnTo>
                  <a:lnTo>
                    <a:pt x="11355" y="1745"/>
                  </a:lnTo>
                  <a:lnTo>
                    <a:pt x="11462" y="2097"/>
                  </a:lnTo>
                  <a:lnTo>
                    <a:pt x="11569" y="2235"/>
                  </a:lnTo>
                  <a:lnTo>
                    <a:pt x="11691" y="2342"/>
                  </a:lnTo>
                  <a:lnTo>
                    <a:pt x="11998" y="2464"/>
                  </a:lnTo>
                  <a:lnTo>
                    <a:pt x="12181" y="2479"/>
                  </a:lnTo>
                  <a:lnTo>
                    <a:pt x="12395" y="2464"/>
                  </a:lnTo>
                  <a:lnTo>
                    <a:pt x="12564" y="2388"/>
                  </a:lnTo>
                  <a:lnTo>
                    <a:pt x="12732" y="2296"/>
                  </a:lnTo>
                  <a:lnTo>
                    <a:pt x="12839" y="2158"/>
                  </a:lnTo>
                  <a:lnTo>
                    <a:pt x="12916" y="1990"/>
                  </a:lnTo>
                  <a:lnTo>
                    <a:pt x="12946" y="1806"/>
                  </a:lnTo>
                  <a:lnTo>
                    <a:pt x="12487" y="1806"/>
                  </a:lnTo>
                  <a:lnTo>
                    <a:pt x="12472" y="1929"/>
                  </a:lnTo>
                  <a:lnTo>
                    <a:pt x="12395" y="2005"/>
                  </a:lnTo>
                  <a:lnTo>
                    <a:pt x="12304" y="2066"/>
                  </a:lnTo>
                  <a:lnTo>
                    <a:pt x="12181" y="2082"/>
                  </a:lnTo>
                  <a:lnTo>
                    <a:pt x="12089" y="2082"/>
                  </a:lnTo>
                  <a:lnTo>
                    <a:pt x="11967" y="2020"/>
                  </a:lnTo>
                  <a:lnTo>
                    <a:pt x="11921" y="1959"/>
                  </a:lnTo>
                  <a:lnTo>
                    <a:pt x="11845" y="1806"/>
                  </a:lnTo>
                  <a:lnTo>
                    <a:pt x="11829" y="1561"/>
                  </a:lnTo>
                  <a:lnTo>
                    <a:pt x="11829" y="1500"/>
                  </a:lnTo>
                  <a:lnTo>
                    <a:pt x="11845" y="1255"/>
                  </a:lnTo>
                  <a:lnTo>
                    <a:pt x="11921" y="1102"/>
                  </a:lnTo>
                  <a:lnTo>
                    <a:pt x="11967" y="1056"/>
                  </a:lnTo>
                  <a:lnTo>
                    <a:pt x="12089" y="980"/>
                  </a:lnTo>
                  <a:lnTo>
                    <a:pt x="12181" y="980"/>
                  </a:lnTo>
                  <a:lnTo>
                    <a:pt x="12304" y="995"/>
                  </a:lnTo>
                  <a:lnTo>
                    <a:pt x="12395" y="1072"/>
                  </a:lnTo>
                  <a:lnTo>
                    <a:pt x="12472" y="1163"/>
                  </a:lnTo>
                  <a:lnTo>
                    <a:pt x="12487" y="1301"/>
                  </a:lnTo>
                  <a:lnTo>
                    <a:pt x="12946" y="1301"/>
                  </a:lnTo>
                  <a:lnTo>
                    <a:pt x="12931" y="1148"/>
                  </a:lnTo>
                  <a:lnTo>
                    <a:pt x="12824" y="888"/>
                  </a:lnTo>
                  <a:lnTo>
                    <a:pt x="12732" y="781"/>
                  </a:lnTo>
                  <a:lnTo>
                    <a:pt x="12625" y="689"/>
                  </a:lnTo>
                  <a:lnTo>
                    <a:pt x="12349" y="597"/>
                  </a:lnTo>
                  <a:lnTo>
                    <a:pt x="12181" y="582"/>
                  </a:lnTo>
                  <a:close/>
                  <a:moveTo>
                    <a:pt x="14002" y="582"/>
                  </a:moveTo>
                  <a:lnTo>
                    <a:pt x="13757" y="613"/>
                  </a:lnTo>
                  <a:lnTo>
                    <a:pt x="13543" y="704"/>
                  </a:lnTo>
                  <a:lnTo>
                    <a:pt x="13359" y="842"/>
                  </a:lnTo>
                  <a:lnTo>
                    <a:pt x="13252" y="1026"/>
                  </a:lnTo>
                  <a:lnTo>
                    <a:pt x="13160" y="1255"/>
                  </a:lnTo>
                  <a:lnTo>
                    <a:pt x="13145" y="1515"/>
                  </a:lnTo>
                  <a:lnTo>
                    <a:pt x="13145" y="1531"/>
                  </a:lnTo>
                  <a:lnTo>
                    <a:pt x="13145" y="1745"/>
                  </a:lnTo>
                  <a:lnTo>
                    <a:pt x="13268" y="2082"/>
                  </a:lnTo>
                  <a:lnTo>
                    <a:pt x="13375" y="2219"/>
                  </a:lnTo>
                  <a:lnTo>
                    <a:pt x="13497" y="2342"/>
                  </a:lnTo>
                  <a:lnTo>
                    <a:pt x="13818" y="2464"/>
                  </a:lnTo>
                  <a:lnTo>
                    <a:pt x="14002" y="2479"/>
                  </a:lnTo>
                  <a:lnTo>
                    <a:pt x="14186" y="2464"/>
                  </a:lnTo>
                  <a:lnTo>
                    <a:pt x="14507" y="2342"/>
                  </a:lnTo>
                  <a:lnTo>
                    <a:pt x="14629" y="2219"/>
                  </a:lnTo>
                  <a:lnTo>
                    <a:pt x="14737" y="2082"/>
                  </a:lnTo>
                  <a:lnTo>
                    <a:pt x="14859" y="1760"/>
                  </a:lnTo>
                  <a:lnTo>
                    <a:pt x="14859" y="1546"/>
                  </a:lnTo>
                  <a:lnTo>
                    <a:pt x="14859" y="1424"/>
                  </a:lnTo>
                  <a:lnTo>
                    <a:pt x="14844" y="1240"/>
                  </a:lnTo>
                  <a:lnTo>
                    <a:pt x="14706" y="934"/>
                  </a:lnTo>
                  <a:lnTo>
                    <a:pt x="14599" y="812"/>
                  </a:lnTo>
                  <a:lnTo>
                    <a:pt x="14476" y="704"/>
                  </a:lnTo>
                  <a:lnTo>
                    <a:pt x="14170" y="597"/>
                  </a:lnTo>
                  <a:lnTo>
                    <a:pt x="14002" y="582"/>
                  </a:lnTo>
                  <a:close/>
                  <a:moveTo>
                    <a:pt x="18929" y="582"/>
                  </a:moveTo>
                  <a:lnTo>
                    <a:pt x="18685" y="613"/>
                  </a:lnTo>
                  <a:lnTo>
                    <a:pt x="18470" y="704"/>
                  </a:lnTo>
                  <a:lnTo>
                    <a:pt x="18287" y="842"/>
                  </a:lnTo>
                  <a:lnTo>
                    <a:pt x="18180" y="1026"/>
                  </a:lnTo>
                  <a:lnTo>
                    <a:pt x="18088" y="1255"/>
                  </a:lnTo>
                  <a:lnTo>
                    <a:pt x="18072" y="1515"/>
                  </a:lnTo>
                  <a:lnTo>
                    <a:pt x="18072" y="1531"/>
                  </a:lnTo>
                  <a:lnTo>
                    <a:pt x="18072" y="1745"/>
                  </a:lnTo>
                  <a:lnTo>
                    <a:pt x="18195" y="2082"/>
                  </a:lnTo>
                  <a:lnTo>
                    <a:pt x="18302" y="2219"/>
                  </a:lnTo>
                  <a:lnTo>
                    <a:pt x="18424" y="2342"/>
                  </a:lnTo>
                  <a:lnTo>
                    <a:pt x="18746" y="2464"/>
                  </a:lnTo>
                  <a:lnTo>
                    <a:pt x="18929" y="2479"/>
                  </a:lnTo>
                  <a:lnTo>
                    <a:pt x="19128" y="2464"/>
                  </a:lnTo>
                  <a:lnTo>
                    <a:pt x="19434" y="2342"/>
                  </a:lnTo>
                  <a:lnTo>
                    <a:pt x="19557" y="2219"/>
                  </a:lnTo>
                  <a:lnTo>
                    <a:pt x="19664" y="2082"/>
                  </a:lnTo>
                  <a:lnTo>
                    <a:pt x="19786" y="1760"/>
                  </a:lnTo>
                  <a:lnTo>
                    <a:pt x="19786" y="1546"/>
                  </a:lnTo>
                  <a:lnTo>
                    <a:pt x="19786" y="1424"/>
                  </a:lnTo>
                  <a:lnTo>
                    <a:pt x="19771" y="1240"/>
                  </a:lnTo>
                  <a:lnTo>
                    <a:pt x="19633" y="934"/>
                  </a:lnTo>
                  <a:lnTo>
                    <a:pt x="19526" y="812"/>
                  </a:lnTo>
                  <a:lnTo>
                    <a:pt x="19404" y="704"/>
                  </a:lnTo>
                  <a:lnTo>
                    <a:pt x="19113" y="597"/>
                  </a:lnTo>
                  <a:lnTo>
                    <a:pt x="18929" y="582"/>
                  </a:lnTo>
                  <a:close/>
                  <a:moveTo>
                    <a:pt x="20184" y="169"/>
                  </a:moveTo>
                  <a:lnTo>
                    <a:pt x="20184" y="628"/>
                  </a:lnTo>
                  <a:lnTo>
                    <a:pt x="19924" y="628"/>
                  </a:lnTo>
                  <a:lnTo>
                    <a:pt x="19924" y="980"/>
                  </a:lnTo>
                  <a:lnTo>
                    <a:pt x="20184" y="980"/>
                  </a:lnTo>
                  <a:lnTo>
                    <a:pt x="20184" y="1959"/>
                  </a:lnTo>
                  <a:lnTo>
                    <a:pt x="20199" y="2082"/>
                  </a:lnTo>
                  <a:lnTo>
                    <a:pt x="20261" y="2281"/>
                  </a:lnTo>
                  <a:lnTo>
                    <a:pt x="20398" y="2403"/>
                  </a:lnTo>
                  <a:lnTo>
                    <a:pt x="20582" y="2464"/>
                  </a:lnTo>
                  <a:lnTo>
                    <a:pt x="20704" y="2479"/>
                  </a:lnTo>
                  <a:lnTo>
                    <a:pt x="20857" y="2464"/>
                  </a:lnTo>
                  <a:lnTo>
                    <a:pt x="21010" y="2434"/>
                  </a:lnTo>
                  <a:lnTo>
                    <a:pt x="21010" y="2066"/>
                  </a:lnTo>
                  <a:lnTo>
                    <a:pt x="20934" y="2066"/>
                  </a:lnTo>
                  <a:lnTo>
                    <a:pt x="20857" y="2082"/>
                  </a:lnTo>
                  <a:lnTo>
                    <a:pt x="20766" y="2066"/>
                  </a:lnTo>
                  <a:lnTo>
                    <a:pt x="20720" y="2036"/>
                  </a:lnTo>
                  <a:lnTo>
                    <a:pt x="20674" y="1974"/>
                  </a:lnTo>
                  <a:lnTo>
                    <a:pt x="20674" y="1883"/>
                  </a:lnTo>
                  <a:lnTo>
                    <a:pt x="20674" y="980"/>
                  </a:lnTo>
                  <a:lnTo>
                    <a:pt x="20980" y="980"/>
                  </a:lnTo>
                  <a:lnTo>
                    <a:pt x="20980" y="628"/>
                  </a:lnTo>
                  <a:lnTo>
                    <a:pt x="20674" y="628"/>
                  </a:lnTo>
                  <a:lnTo>
                    <a:pt x="20674" y="169"/>
                  </a:lnTo>
                  <a:close/>
                  <a:moveTo>
                    <a:pt x="21990" y="582"/>
                  </a:moveTo>
                  <a:lnTo>
                    <a:pt x="21745" y="613"/>
                  </a:lnTo>
                  <a:lnTo>
                    <a:pt x="21531" y="704"/>
                  </a:lnTo>
                  <a:lnTo>
                    <a:pt x="21347" y="842"/>
                  </a:lnTo>
                  <a:lnTo>
                    <a:pt x="21240" y="1026"/>
                  </a:lnTo>
                  <a:lnTo>
                    <a:pt x="21148" y="1255"/>
                  </a:lnTo>
                  <a:lnTo>
                    <a:pt x="21133" y="1515"/>
                  </a:lnTo>
                  <a:lnTo>
                    <a:pt x="21133" y="1531"/>
                  </a:lnTo>
                  <a:lnTo>
                    <a:pt x="21133" y="1745"/>
                  </a:lnTo>
                  <a:lnTo>
                    <a:pt x="21255" y="2082"/>
                  </a:lnTo>
                  <a:lnTo>
                    <a:pt x="21362" y="2219"/>
                  </a:lnTo>
                  <a:lnTo>
                    <a:pt x="21485" y="2342"/>
                  </a:lnTo>
                  <a:lnTo>
                    <a:pt x="21806" y="2464"/>
                  </a:lnTo>
                  <a:lnTo>
                    <a:pt x="21990" y="2479"/>
                  </a:lnTo>
                  <a:lnTo>
                    <a:pt x="22189" y="2464"/>
                  </a:lnTo>
                  <a:lnTo>
                    <a:pt x="22495" y="2342"/>
                  </a:lnTo>
                  <a:lnTo>
                    <a:pt x="22617" y="2219"/>
                  </a:lnTo>
                  <a:lnTo>
                    <a:pt x="22724" y="2082"/>
                  </a:lnTo>
                  <a:lnTo>
                    <a:pt x="22847" y="1760"/>
                  </a:lnTo>
                  <a:lnTo>
                    <a:pt x="22847" y="1546"/>
                  </a:lnTo>
                  <a:lnTo>
                    <a:pt x="22847" y="1424"/>
                  </a:lnTo>
                  <a:lnTo>
                    <a:pt x="22831" y="1240"/>
                  </a:lnTo>
                  <a:lnTo>
                    <a:pt x="22694" y="934"/>
                  </a:lnTo>
                  <a:lnTo>
                    <a:pt x="22587" y="812"/>
                  </a:lnTo>
                  <a:lnTo>
                    <a:pt x="22464" y="704"/>
                  </a:lnTo>
                  <a:lnTo>
                    <a:pt x="22173" y="597"/>
                  </a:lnTo>
                  <a:lnTo>
                    <a:pt x="21990" y="5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a:off x="2506250" y="2055650"/>
              <a:ext cx="279300" cy="190525"/>
            </a:xfrm>
            <a:custGeom>
              <a:avLst/>
              <a:gdLst/>
              <a:ahLst/>
              <a:cxnLst/>
              <a:rect l="l" t="t" r="r" b="b"/>
              <a:pathLst>
                <a:path w="11172" h="7621" extrusionOk="0">
                  <a:moveTo>
                    <a:pt x="4193" y="47"/>
                  </a:moveTo>
                  <a:lnTo>
                    <a:pt x="4117" y="62"/>
                  </a:lnTo>
                  <a:lnTo>
                    <a:pt x="4071" y="92"/>
                  </a:lnTo>
                  <a:lnTo>
                    <a:pt x="4025" y="138"/>
                  </a:lnTo>
                  <a:lnTo>
                    <a:pt x="4025" y="200"/>
                  </a:lnTo>
                  <a:lnTo>
                    <a:pt x="4025" y="261"/>
                  </a:lnTo>
                  <a:lnTo>
                    <a:pt x="4071" y="322"/>
                  </a:lnTo>
                  <a:lnTo>
                    <a:pt x="4117" y="353"/>
                  </a:lnTo>
                  <a:lnTo>
                    <a:pt x="4193" y="368"/>
                  </a:lnTo>
                  <a:lnTo>
                    <a:pt x="4270" y="353"/>
                  </a:lnTo>
                  <a:lnTo>
                    <a:pt x="4316" y="322"/>
                  </a:lnTo>
                  <a:lnTo>
                    <a:pt x="4346" y="261"/>
                  </a:lnTo>
                  <a:lnTo>
                    <a:pt x="4362" y="200"/>
                  </a:lnTo>
                  <a:lnTo>
                    <a:pt x="4346" y="138"/>
                  </a:lnTo>
                  <a:lnTo>
                    <a:pt x="4316" y="92"/>
                  </a:lnTo>
                  <a:lnTo>
                    <a:pt x="4270" y="62"/>
                  </a:lnTo>
                  <a:lnTo>
                    <a:pt x="4193" y="47"/>
                  </a:lnTo>
                  <a:close/>
                  <a:moveTo>
                    <a:pt x="2281" y="766"/>
                  </a:moveTo>
                  <a:lnTo>
                    <a:pt x="2418" y="781"/>
                  </a:lnTo>
                  <a:lnTo>
                    <a:pt x="2526" y="873"/>
                  </a:lnTo>
                  <a:lnTo>
                    <a:pt x="2587" y="1011"/>
                  </a:lnTo>
                  <a:lnTo>
                    <a:pt x="2602" y="1194"/>
                  </a:lnTo>
                  <a:lnTo>
                    <a:pt x="2587" y="1393"/>
                  </a:lnTo>
                  <a:lnTo>
                    <a:pt x="2526" y="1531"/>
                  </a:lnTo>
                  <a:lnTo>
                    <a:pt x="2434" y="1623"/>
                  </a:lnTo>
                  <a:lnTo>
                    <a:pt x="2296" y="1653"/>
                  </a:lnTo>
                  <a:lnTo>
                    <a:pt x="2158" y="1623"/>
                  </a:lnTo>
                  <a:lnTo>
                    <a:pt x="2051" y="1531"/>
                  </a:lnTo>
                  <a:lnTo>
                    <a:pt x="1990" y="1408"/>
                  </a:lnTo>
                  <a:lnTo>
                    <a:pt x="1975" y="1209"/>
                  </a:lnTo>
                  <a:lnTo>
                    <a:pt x="1990" y="1011"/>
                  </a:lnTo>
                  <a:lnTo>
                    <a:pt x="2051" y="873"/>
                  </a:lnTo>
                  <a:lnTo>
                    <a:pt x="2158" y="781"/>
                  </a:lnTo>
                  <a:lnTo>
                    <a:pt x="2281" y="766"/>
                  </a:lnTo>
                  <a:close/>
                  <a:moveTo>
                    <a:pt x="6443" y="766"/>
                  </a:moveTo>
                  <a:lnTo>
                    <a:pt x="6581" y="781"/>
                  </a:lnTo>
                  <a:lnTo>
                    <a:pt x="6672" y="873"/>
                  </a:lnTo>
                  <a:lnTo>
                    <a:pt x="6749" y="1011"/>
                  </a:lnTo>
                  <a:lnTo>
                    <a:pt x="6764" y="1194"/>
                  </a:lnTo>
                  <a:lnTo>
                    <a:pt x="6749" y="1393"/>
                  </a:lnTo>
                  <a:lnTo>
                    <a:pt x="6672" y="1531"/>
                  </a:lnTo>
                  <a:lnTo>
                    <a:pt x="6581" y="1623"/>
                  </a:lnTo>
                  <a:lnTo>
                    <a:pt x="6443" y="1653"/>
                  </a:lnTo>
                  <a:lnTo>
                    <a:pt x="6305" y="1623"/>
                  </a:lnTo>
                  <a:lnTo>
                    <a:pt x="6213" y="1531"/>
                  </a:lnTo>
                  <a:lnTo>
                    <a:pt x="6152" y="1408"/>
                  </a:lnTo>
                  <a:lnTo>
                    <a:pt x="6137" y="1209"/>
                  </a:lnTo>
                  <a:lnTo>
                    <a:pt x="6152" y="1011"/>
                  </a:lnTo>
                  <a:lnTo>
                    <a:pt x="6213" y="873"/>
                  </a:lnTo>
                  <a:lnTo>
                    <a:pt x="6305" y="781"/>
                  </a:lnTo>
                  <a:lnTo>
                    <a:pt x="6443" y="766"/>
                  </a:lnTo>
                  <a:close/>
                  <a:moveTo>
                    <a:pt x="10253" y="1240"/>
                  </a:moveTo>
                  <a:lnTo>
                    <a:pt x="10253" y="1485"/>
                  </a:lnTo>
                  <a:lnTo>
                    <a:pt x="10222" y="1561"/>
                  </a:lnTo>
                  <a:lnTo>
                    <a:pt x="10146" y="1607"/>
                  </a:lnTo>
                  <a:lnTo>
                    <a:pt x="10069" y="1638"/>
                  </a:lnTo>
                  <a:lnTo>
                    <a:pt x="9978" y="1653"/>
                  </a:lnTo>
                  <a:lnTo>
                    <a:pt x="9886" y="1638"/>
                  </a:lnTo>
                  <a:lnTo>
                    <a:pt x="9825" y="1592"/>
                  </a:lnTo>
                  <a:lnTo>
                    <a:pt x="9779" y="1546"/>
                  </a:lnTo>
                  <a:lnTo>
                    <a:pt x="9779" y="1454"/>
                  </a:lnTo>
                  <a:lnTo>
                    <a:pt x="9779" y="1362"/>
                  </a:lnTo>
                  <a:lnTo>
                    <a:pt x="9855" y="1301"/>
                  </a:lnTo>
                  <a:lnTo>
                    <a:pt x="9947" y="1255"/>
                  </a:lnTo>
                  <a:lnTo>
                    <a:pt x="10100" y="1240"/>
                  </a:lnTo>
                  <a:close/>
                  <a:moveTo>
                    <a:pt x="1" y="92"/>
                  </a:moveTo>
                  <a:lnTo>
                    <a:pt x="1" y="1867"/>
                  </a:lnTo>
                  <a:lnTo>
                    <a:pt x="307" y="1867"/>
                  </a:lnTo>
                  <a:lnTo>
                    <a:pt x="307" y="1072"/>
                  </a:lnTo>
                  <a:lnTo>
                    <a:pt x="1087" y="1072"/>
                  </a:lnTo>
                  <a:lnTo>
                    <a:pt x="1087" y="1867"/>
                  </a:lnTo>
                  <a:lnTo>
                    <a:pt x="1393" y="1867"/>
                  </a:lnTo>
                  <a:lnTo>
                    <a:pt x="1393" y="92"/>
                  </a:lnTo>
                  <a:lnTo>
                    <a:pt x="1087" y="92"/>
                  </a:lnTo>
                  <a:lnTo>
                    <a:pt x="1087" y="827"/>
                  </a:lnTo>
                  <a:lnTo>
                    <a:pt x="307" y="827"/>
                  </a:lnTo>
                  <a:lnTo>
                    <a:pt x="307" y="92"/>
                  </a:lnTo>
                  <a:close/>
                  <a:moveTo>
                    <a:pt x="3734" y="521"/>
                  </a:moveTo>
                  <a:lnTo>
                    <a:pt x="3643" y="536"/>
                  </a:lnTo>
                  <a:lnTo>
                    <a:pt x="3490" y="613"/>
                  </a:lnTo>
                  <a:lnTo>
                    <a:pt x="3444" y="689"/>
                  </a:lnTo>
                  <a:lnTo>
                    <a:pt x="3428" y="551"/>
                  </a:lnTo>
                  <a:lnTo>
                    <a:pt x="3153" y="551"/>
                  </a:lnTo>
                  <a:lnTo>
                    <a:pt x="3153" y="1867"/>
                  </a:lnTo>
                  <a:lnTo>
                    <a:pt x="3444" y="1867"/>
                  </a:lnTo>
                  <a:lnTo>
                    <a:pt x="3444" y="965"/>
                  </a:lnTo>
                  <a:lnTo>
                    <a:pt x="3490" y="888"/>
                  </a:lnTo>
                  <a:lnTo>
                    <a:pt x="3627" y="812"/>
                  </a:lnTo>
                  <a:lnTo>
                    <a:pt x="3842" y="812"/>
                  </a:lnTo>
                  <a:lnTo>
                    <a:pt x="3842" y="536"/>
                  </a:lnTo>
                  <a:lnTo>
                    <a:pt x="3796" y="521"/>
                  </a:lnTo>
                  <a:close/>
                  <a:moveTo>
                    <a:pt x="4040" y="551"/>
                  </a:moveTo>
                  <a:lnTo>
                    <a:pt x="4040" y="1867"/>
                  </a:lnTo>
                  <a:lnTo>
                    <a:pt x="4331" y="1867"/>
                  </a:lnTo>
                  <a:lnTo>
                    <a:pt x="4331" y="551"/>
                  </a:lnTo>
                  <a:close/>
                  <a:moveTo>
                    <a:pt x="4622" y="551"/>
                  </a:moveTo>
                  <a:lnTo>
                    <a:pt x="4622" y="781"/>
                  </a:lnTo>
                  <a:lnTo>
                    <a:pt x="5280" y="781"/>
                  </a:lnTo>
                  <a:lnTo>
                    <a:pt x="4607" y="1669"/>
                  </a:lnTo>
                  <a:lnTo>
                    <a:pt x="4607" y="1867"/>
                  </a:lnTo>
                  <a:lnTo>
                    <a:pt x="5678" y="1867"/>
                  </a:lnTo>
                  <a:lnTo>
                    <a:pt x="5678" y="1623"/>
                  </a:lnTo>
                  <a:lnTo>
                    <a:pt x="4974" y="1623"/>
                  </a:lnTo>
                  <a:lnTo>
                    <a:pt x="5647" y="735"/>
                  </a:lnTo>
                  <a:lnTo>
                    <a:pt x="5647" y="551"/>
                  </a:lnTo>
                  <a:close/>
                  <a:moveTo>
                    <a:pt x="7973" y="521"/>
                  </a:moveTo>
                  <a:lnTo>
                    <a:pt x="7851" y="536"/>
                  </a:lnTo>
                  <a:lnTo>
                    <a:pt x="7667" y="613"/>
                  </a:lnTo>
                  <a:lnTo>
                    <a:pt x="7591" y="705"/>
                  </a:lnTo>
                  <a:lnTo>
                    <a:pt x="7575" y="551"/>
                  </a:lnTo>
                  <a:lnTo>
                    <a:pt x="7300" y="551"/>
                  </a:lnTo>
                  <a:lnTo>
                    <a:pt x="7300" y="1867"/>
                  </a:lnTo>
                  <a:lnTo>
                    <a:pt x="7591" y="1867"/>
                  </a:lnTo>
                  <a:lnTo>
                    <a:pt x="7591" y="919"/>
                  </a:lnTo>
                  <a:lnTo>
                    <a:pt x="7652" y="858"/>
                  </a:lnTo>
                  <a:lnTo>
                    <a:pt x="7774" y="766"/>
                  </a:lnTo>
                  <a:lnTo>
                    <a:pt x="7866" y="766"/>
                  </a:lnTo>
                  <a:lnTo>
                    <a:pt x="7973" y="781"/>
                  </a:lnTo>
                  <a:lnTo>
                    <a:pt x="8034" y="827"/>
                  </a:lnTo>
                  <a:lnTo>
                    <a:pt x="8080" y="888"/>
                  </a:lnTo>
                  <a:lnTo>
                    <a:pt x="8095" y="1011"/>
                  </a:lnTo>
                  <a:lnTo>
                    <a:pt x="8095" y="1867"/>
                  </a:lnTo>
                  <a:lnTo>
                    <a:pt x="8386" y="1867"/>
                  </a:lnTo>
                  <a:lnTo>
                    <a:pt x="8386" y="995"/>
                  </a:lnTo>
                  <a:lnTo>
                    <a:pt x="8371" y="781"/>
                  </a:lnTo>
                  <a:lnTo>
                    <a:pt x="8218" y="582"/>
                  </a:lnTo>
                  <a:lnTo>
                    <a:pt x="8065" y="521"/>
                  </a:lnTo>
                  <a:close/>
                  <a:moveTo>
                    <a:pt x="10880" y="1"/>
                  </a:moveTo>
                  <a:lnTo>
                    <a:pt x="10880" y="1867"/>
                  </a:lnTo>
                  <a:lnTo>
                    <a:pt x="11171" y="1867"/>
                  </a:lnTo>
                  <a:lnTo>
                    <a:pt x="11171" y="1"/>
                  </a:lnTo>
                  <a:close/>
                  <a:moveTo>
                    <a:pt x="2281" y="521"/>
                  </a:moveTo>
                  <a:lnTo>
                    <a:pt x="2112" y="536"/>
                  </a:lnTo>
                  <a:lnTo>
                    <a:pt x="1975" y="613"/>
                  </a:lnTo>
                  <a:lnTo>
                    <a:pt x="1837" y="705"/>
                  </a:lnTo>
                  <a:lnTo>
                    <a:pt x="1760" y="842"/>
                  </a:lnTo>
                  <a:lnTo>
                    <a:pt x="1684" y="1011"/>
                  </a:lnTo>
                  <a:lnTo>
                    <a:pt x="1684" y="1194"/>
                  </a:lnTo>
                  <a:lnTo>
                    <a:pt x="1684" y="1209"/>
                  </a:lnTo>
                  <a:lnTo>
                    <a:pt x="1684" y="1347"/>
                  </a:lnTo>
                  <a:lnTo>
                    <a:pt x="1776" y="1607"/>
                  </a:lnTo>
                  <a:lnTo>
                    <a:pt x="1852" y="1699"/>
                  </a:lnTo>
                  <a:lnTo>
                    <a:pt x="1929" y="1791"/>
                  </a:lnTo>
                  <a:lnTo>
                    <a:pt x="2158" y="1883"/>
                  </a:lnTo>
                  <a:lnTo>
                    <a:pt x="2296" y="1883"/>
                  </a:lnTo>
                  <a:lnTo>
                    <a:pt x="2464" y="1867"/>
                  </a:lnTo>
                  <a:lnTo>
                    <a:pt x="2617" y="1806"/>
                  </a:lnTo>
                  <a:lnTo>
                    <a:pt x="2740" y="1699"/>
                  </a:lnTo>
                  <a:lnTo>
                    <a:pt x="2832" y="1561"/>
                  </a:lnTo>
                  <a:lnTo>
                    <a:pt x="2893" y="1408"/>
                  </a:lnTo>
                  <a:lnTo>
                    <a:pt x="2893" y="1209"/>
                  </a:lnTo>
                  <a:lnTo>
                    <a:pt x="2893" y="1148"/>
                  </a:lnTo>
                  <a:lnTo>
                    <a:pt x="2893" y="1011"/>
                  </a:lnTo>
                  <a:lnTo>
                    <a:pt x="2801" y="781"/>
                  </a:lnTo>
                  <a:lnTo>
                    <a:pt x="2724" y="689"/>
                  </a:lnTo>
                  <a:lnTo>
                    <a:pt x="2633" y="613"/>
                  </a:lnTo>
                  <a:lnTo>
                    <a:pt x="2418" y="536"/>
                  </a:lnTo>
                  <a:lnTo>
                    <a:pt x="2281" y="521"/>
                  </a:lnTo>
                  <a:close/>
                  <a:moveTo>
                    <a:pt x="6443" y="521"/>
                  </a:moveTo>
                  <a:lnTo>
                    <a:pt x="6275" y="536"/>
                  </a:lnTo>
                  <a:lnTo>
                    <a:pt x="6122" y="613"/>
                  </a:lnTo>
                  <a:lnTo>
                    <a:pt x="5999" y="705"/>
                  </a:lnTo>
                  <a:lnTo>
                    <a:pt x="5907" y="842"/>
                  </a:lnTo>
                  <a:lnTo>
                    <a:pt x="5846" y="1011"/>
                  </a:lnTo>
                  <a:lnTo>
                    <a:pt x="5831" y="1194"/>
                  </a:lnTo>
                  <a:lnTo>
                    <a:pt x="5831" y="1209"/>
                  </a:lnTo>
                  <a:lnTo>
                    <a:pt x="5846" y="1347"/>
                  </a:lnTo>
                  <a:lnTo>
                    <a:pt x="5923" y="1607"/>
                  </a:lnTo>
                  <a:lnTo>
                    <a:pt x="5999" y="1699"/>
                  </a:lnTo>
                  <a:lnTo>
                    <a:pt x="6091" y="1791"/>
                  </a:lnTo>
                  <a:lnTo>
                    <a:pt x="6320" y="1883"/>
                  </a:lnTo>
                  <a:lnTo>
                    <a:pt x="6443" y="1883"/>
                  </a:lnTo>
                  <a:lnTo>
                    <a:pt x="6626" y="1867"/>
                  </a:lnTo>
                  <a:lnTo>
                    <a:pt x="6764" y="1806"/>
                  </a:lnTo>
                  <a:lnTo>
                    <a:pt x="6902" y="1699"/>
                  </a:lnTo>
                  <a:lnTo>
                    <a:pt x="6978" y="1561"/>
                  </a:lnTo>
                  <a:lnTo>
                    <a:pt x="7040" y="1408"/>
                  </a:lnTo>
                  <a:lnTo>
                    <a:pt x="7055" y="1209"/>
                  </a:lnTo>
                  <a:lnTo>
                    <a:pt x="7055" y="1148"/>
                  </a:lnTo>
                  <a:lnTo>
                    <a:pt x="7040" y="1011"/>
                  </a:lnTo>
                  <a:lnTo>
                    <a:pt x="6948" y="781"/>
                  </a:lnTo>
                  <a:lnTo>
                    <a:pt x="6871" y="689"/>
                  </a:lnTo>
                  <a:lnTo>
                    <a:pt x="6795" y="613"/>
                  </a:lnTo>
                  <a:lnTo>
                    <a:pt x="6581" y="536"/>
                  </a:lnTo>
                  <a:lnTo>
                    <a:pt x="6443" y="521"/>
                  </a:lnTo>
                  <a:close/>
                  <a:moveTo>
                    <a:pt x="8769" y="230"/>
                  </a:moveTo>
                  <a:lnTo>
                    <a:pt x="8769" y="551"/>
                  </a:lnTo>
                  <a:lnTo>
                    <a:pt x="8555" y="551"/>
                  </a:lnTo>
                  <a:lnTo>
                    <a:pt x="8555" y="766"/>
                  </a:lnTo>
                  <a:lnTo>
                    <a:pt x="8769" y="766"/>
                  </a:lnTo>
                  <a:lnTo>
                    <a:pt x="8769" y="1516"/>
                  </a:lnTo>
                  <a:lnTo>
                    <a:pt x="8784" y="1684"/>
                  </a:lnTo>
                  <a:lnTo>
                    <a:pt x="8952" y="1867"/>
                  </a:lnTo>
                  <a:lnTo>
                    <a:pt x="9105" y="1883"/>
                  </a:lnTo>
                  <a:lnTo>
                    <a:pt x="9197" y="1883"/>
                  </a:lnTo>
                  <a:lnTo>
                    <a:pt x="9304" y="1852"/>
                  </a:lnTo>
                  <a:lnTo>
                    <a:pt x="9304" y="1623"/>
                  </a:lnTo>
                  <a:lnTo>
                    <a:pt x="9243" y="1638"/>
                  </a:lnTo>
                  <a:lnTo>
                    <a:pt x="9121" y="1638"/>
                  </a:lnTo>
                  <a:lnTo>
                    <a:pt x="9090" y="1607"/>
                  </a:lnTo>
                  <a:lnTo>
                    <a:pt x="9060" y="1561"/>
                  </a:lnTo>
                  <a:lnTo>
                    <a:pt x="9060" y="1500"/>
                  </a:lnTo>
                  <a:lnTo>
                    <a:pt x="9060" y="766"/>
                  </a:lnTo>
                  <a:lnTo>
                    <a:pt x="9289" y="766"/>
                  </a:lnTo>
                  <a:lnTo>
                    <a:pt x="9289" y="551"/>
                  </a:lnTo>
                  <a:lnTo>
                    <a:pt x="9060" y="551"/>
                  </a:lnTo>
                  <a:lnTo>
                    <a:pt x="9060" y="230"/>
                  </a:lnTo>
                  <a:close/>
                  <a:moveTo>
                    <a:pt x="10054" y="521"/>
                  </a:moveTo>
                  <a:lnTo>
                    <a:pt x="9901" y="536"/>
                  </a:lnTo>
                  <a:lnTo>
                    <a:pt x="9763" y="582"/>
                  </a:lnTo>
                  <a:lnTo>
                    <a:pt x="9656" y="628"/>
                  </a:lnTo>
                  <a:lnTo>
                    <a:pt x="9580" y="720"/>
                  </a:lnTo>
                  <a:lnTo>
                    <a:pt x="9519" y="827"/>
                  </a:lnTo>
                  <a:lnTo>
                    <a:pt x="9503" y="919"/>
                  </a:lnTo>
                  <a:lnTo>
                    <a:pt x="9794" y="919"/>
                  </a:lnTo>
                  <a:lnTo>
                    <a:pt x="9809" y="858"/>
                  </a:lnTo>
                  <a:lnTo>
                    <a:pt x="9871" y="796"/>
                  </a:lnTo>
                  <a:lnTo>
                    <a:pt x="9932" y="750"/>
                  </a:lnTo>
                  <a:lnTo>
                    <a:pt x="10131" y="750"/>
                  </a:lnTo>
                  <a:lnTo>
                    <a:pt x="10207" y="812"/>
                  </a:lnTo>
                  <a:lnTo>
                    <a:pt x="10253" y="873"/>
                  </a:lnTo>
                  <a:lnTo>
                    <a:pt x="10253" y="965"/>
                  </a:lnTo>
                  <a:lnTo>
                    <a:pt x="10253" y="1056"/>
                  </a:lnTo>
                  <a:lnTo>
                    <a:pt x="10085" y="1056"/>
                  </a:lnTo>
                  <a:lnTo>
                    <a:pt x="9809" y="1072"/>
                  </a:lnTo>
                  <a:lnTo>
                    <a:pt x="9626" y="1164"/>
                  </a:lnTo>
                  <a:lnTo>
                    <a:pt x="9564" y="1225"/>
                  </a:lnTo>
                  <a:lnTo>
                    <a:pt x="9488" y="1393"/>
                  </a:lnTo>
                  <a:lnTo>
                    <a:pt x="9473" y="1485"/>
                  </a:lnTo>
                  <a:lnTo>
                    <a:pt x="9503" y="1653"/>
                  </a:lnTo>
                  <a:lnTo>
                    <a:pt x="9595" y="1776"/>
                  </a:lnTo>
                  <a:lnTo>
                    <a:pt x="9733" y="1867"/>
                  </a:lnTo>
                  <a:lnTo>
                    <a:pt x="9932" y="1883"/>
                  </a:lnTo>
                  <a:lnTo>
                    <a:pt x="10024" y="1883"/>
                  </a:lnTo>
                  <a:lnTo>
                    <a:pt x="10192" y="1806"/>
                  </a:lnTo>
                  <a:lnTo>
                    <a:pt x="10268" y="1730"/>
                  </a:lnTo>
                  <a:lnTo>
                    <a:pt x="10284" y="1822"/>
                  </a:lnTo>
                  <a:lnTo>
                    <a:pt x="10299" y="1867"/>
                  </a:lnTo>
                  <a:lnTo>
                    <a:pt x="10605" y="1867"/>
                  </a:lnTo>
                  <a:lnTo>
                    <a:pt x="10605" y="1837"/>
                  </a:lnTo>
                  <a:lnTo>
                    <a:pt x="10559" y="1714"/>
                  </a:lnTo>
                  <a:lnTo>
                    <a:pt x="10559" y="1561"/>
                  </a:lnTo>
                  <a:lnTo>
                    <a:pt x="10559" y="965"/>
                  </a:lnTo>
                  <a:lnTo>
                    <a:pt x="10544" y="858"/>
                  </a:lnTo>
                  <a:lnTo>
                    <a:pt x="10483" y="705"/>
                  </a:lnTo>
                  <a:lnTo>
                    <a:pt x="10421" y="643"/>
                  </a:lnTo>
                  <a:lnTo>
                    <a:pt x="10268" y="536"/>
                  </a:lnTo>
                  <a:lnTo>
                    <a:pt x="10054" y="521"/>
                  </a:lnTo>
                  <a:close/>
                  <a:moveTo>
                    <a:pt x="6198" y="2923"/>
                  </a:moveTo>
                  <a:lnTo>
                    <a:pt x="6137" y="2954"/>
                  </a:lnTo>
                  <a:lnTo>
                    <a:pt x="6106" y="3015"/>
                  </a:lnTo>
                  <a:lnTo>
                    <a:pt x="6106" y="3076"/>
                  </a:lnTo>
                  <a:lnTo>
                    <a:pt x="6106" y="3138"/>
                  </a:lnTo>
                  <a:lnTo>
                    <a:pt x="6137" y="3183"/>
                  </a:lnTo>
                  <a:lnTo>
                    <a:pt x="6198" y="3229"/>
                  </a:lnTo>
                  <a:lnTo>
                    <a:pt x="6336" y="3229"/>
                  </a:lnTo>
                  <a:lnTo>
                    <a:pt x="6397" y="3183"/>
                  </a:lnTo>
                  <a:lnTo>
                    <a:pt x="6428" y="3138"/>
                  </a:lnTo>
                  <a:lnTo>
                    <a:pt x="6443" y="3076"/>
                  </a:lnTo>
                  <a:lnTo>
                    <a:pt x="6428" y="3015"/>
                  </a:lnTo>
                  <a:lnTo>
                    <a:pt x="6397" y="2954"/>
                  </a:lnTo>
                  <a:lnTo>
                    <a:pt x="6336" y="2923"/>
                  </a:lnTo>
                  <a:close/>
                  <a:moveTo>
                    <a:pt x="3551" y="3627"/>
                  </a:moveTo>
                  <a:lnTo>
                    <a:pt x="3658" y="3642"/>
                  </a:lnTo>
                  <a:lnTo>
                    <a:pt x="3734" y="3704"/>
                  </a:lnTo>
                  <a:lnTo>
                    <a:pt x="3796" y="3796"/>
                  </a:lnTo>
                  <a:lnTo>
                    <a:pt x="3811" y="3933"/>
                  </a:lnTo>
                  <a:lnTo>
                    <a:pt x="3811" y="3949"/>
                  </a:lnTo>
                  <a:lnTo>
                    <a:pt x="3260" y="3949"/>
                  </a:lnTo>
                  <a:lnTo>
                    <a:pt x="3291" y="3811"/>
                  </a:lnTo>
                  <a:lnTo>
                    <a:pt x="3352" y="3719"/>
                  </a:lnTo>
                  <a:lnTo>
                    <a:pt x="3428" y="3642"/>
                  </a:lnTo>
                  <a:lnTo>
                    <a:pt x="3551" y="3627"/>
                  </a:lnTo>
                  <a:close/>
                  <a:moveTo>
                    <a:pt x="8784" y="4117"/>
                  </a:moveTo>
                  <a:lnTo>
                    <a:pt x="8784" y="4362"/>
                  </a:lnTo>
                  <a:lnTo>
                    <a:pt x="8738" y="4423"/>
                  </a:lnTo>
                  <a:lnTo>
                    <a:pt x="8662" y="4469"/>
                  </a:lnTo>
                  <a:lnTo>
                    <a:pt x="8585" y="4515"/>
                  </a:lnTo>
                  <a:lnTo>
                    <a:pt x="8417" y="4515"/>
                  </a:lnTo>
                  <a:lnTo>
                    <a:pt x="8356" y="4469"/>
                  </a:lnTo>
                  <a:lnTo>
                    <a:pt x="8294" y="4408"/>
                  </a:lnTo>
                  <a:lnTo>
                    <a:pt x="8294" y="4331"/>
                  </a:lnTo>
                  <a:lnTo>
                    <a:pt x="8310" y="4239"/>
                  </a:lnTo>
                  <a:lnTo>
                    <a:pt x="8371" y="4163"/>
                  </a:lnTo>
                  <a:lnTo>
                    <a:pt x="8478" y="4117"/>
                  </a:lnTo>
                  <a:close/>
                  <a:moveTo>
                    <a:pt x="1317" y="2954"/>
                  </a:moveTo>
                  <a:lnTo>
                    <a:pt x="1944" y="4729"/>
                  </a:lnTo>
                  <a:lnTo>
                    <a:pt x="2250" y="4729"/>
                  </a:lnTo>
                  <a:lnTo>
                    <a:pt x="2877" y="2954"/>
                  </a:lnTo>
                  <a:lnTo>
                    <a:pt x="2541" y="2954"/>
                  </a:lnTo>
                  <a:lnTo>
                    <a:pt x="2097" y="4346"/>
                  </a:lnTo>
                  <a:lnTo>
                    <a:pt x="1653" y="2954"/>
                  </a:lnTo>
                  <a:close/>
                  <a:moveTo>
                    <a:pt x="4836" y="3398"/>
                  </a:moveTo>
                  <a:lnTo>
                    <a:pt x="4683" y="3489"/>
                  </a:lnTo>
                  <a:lnTo>
                    <a:pt x="4622" y="3566"/>
                  </a:lnTo>
                  <a:lnTo>
                    <a:pt x="4622" y="3413"/>
                  </a:lnTo>
                  <a:lnTo>
                    <a:pt x="4331" y="3413"/>
                  </a:lnTo>
                  <a:lnTo>
                    <a:pt x="4331" y="4729"/>
                  </a:lnTo>
                  <a:lnTo>
                    <a:pt x="4637" y="4729"/>
                  </a:lnTo>
                  <a:lnTo>
                    <a:pt x="4637" y="3826"/>
                  </a:lnTo>
                  <a:lnTo>
                    <a:pt x="4668" y="3765"/>
                  </a:lnTo>
                  <a:lnTo>
                    <a:pt x="4806" y="3688"/>
                  </a:lnTo>
                  <a:lnTo>
                    <a:pt x="4913" y="3673"/>
                  </a:lnTo>
                  <a:lnTo>
                    <a:pt x="4974" y="3673"/>
                  </a:lnTo>
                  <a:lnTo>
                    <a:pt x="5020" y="3688"/>
                  </a:lnTo>
                  <a:lnTo>
                    <a:pt x="5020" y="3413"/>
                  </a:lnTo>
                  <a:lnTo>
                    <a:pt x="4989" y="3398"/>
                  </a:lnTo>
                  <a:close/>
                  <a:moveTo>
                    <a:pt x="6122" y="3413"/>
                  </a:moveTo>
                  <a:lnTo>
                    <a:pt x="6122" y="4729"/>
                  </a:lnTo>
                  <a:lnTo>
                    <a:pt x="6412" y="4729"/>
                  </a:lnTo>
                  <a:lnTo>
                    <a:pt x="6412" y="3413"/>
                  </a:lnTo>
                  <a:close/>
                  <a:moveTo>
                    <a:pt x="9396" y="2862"/>
                  </a:moveTo>
                  <a:lnTo>
                    <a:pt x="9396" y="4729"/>
                  </a:lnTo>
                  <a:lnTo>
                    <a:pt x="9702" y="4729"/>
                  </a:lnTo>
                  <a:lnTo>
                    <a:pt x="9702" y="2862"/>
                  </a:lnTo>
                  <a:close/>
                  <a:moveTo>
                    <a:pt x="3551" y="3398"/>
                  </a:moveTo>
                  <a:lnTo>
                    <a:pt x="3382" y="3413"/>
                  </a:lnTo>
                  <a:lnTo>
                    <a:pt x="3245" y="3474"/>
                  </a:lnTo>
                  <a:lnTo>
                    <a:pt x="3107" y="3581"/>
                  </a:lnTo>
                  <a:lnTo>
                    <a:pt x="3031" y="3719"/>
                  </a:lnTo>
                  <a:lnTo>
                    <a:pt x="2969" y="3887"/>
                  </a:lnTo>
                  <a:lnTo>
                    <a:pt x="2954" y="4071"/>
                  </a:lnTo>
                  <a:lnTo>
                    <a:pt x="2954" y="4102"/>
                  </a:lnTo>
                  <a:lnTo>
                    <a:pt x="2954" y="4255"/>
                  </a:lnTo>
                  <a:lnTo>
                    <a:pt x="3046" y="4484"/>
                  </a:lnTo>
                  <a:lnTo>
                    <a:pt x="3122" y="4576"/>
                  </a:lnTo>
                  <a:lnTo>
                    <a:pt x="3214" y="4652"/>
                  </a:lnTo>
                  <a:lnTo>
                    <a:pt x="3444" y="4744"/>
                  </a:lnTo>
                  <a:lnTo>
                    <a:pt x="3581" y="4760"/>
                  </a:lnTo>
                  <a:lnTo>
                    <a:pt x="3734" y="4744"/>
                  </a:lnTo>
                  <a:lnTo>
                    <a:pt x="3872" y="4683"/>
                  </a:lnTo>
                  <a:lnTo>
                    <a:pt x="3995" y="4622"/>
                  </a:lnTo>
                  <a:lnTo>
                    <a:pt x="4086" y="4499"/>
                  </a:lnTo>
                  <a:lnTo>
                    <a:pt x="3933" y="4346"/>
                  </a:lnTo>
                  <a:lnTo>
                    <a:pt x="3857" y="4423"/>
                  </a:lnTo>
                  <a:lnTo>
                    <a:pt x="3704" y="4515"/>
                  </a:lnTo>
                  <a:lnTo>
                    <a:pt x="3597" y="4515"/>
                  </a:lnTo>
                  <a:lnTo>
                    <a:pt x="3459" y="4499"/>
                  </a:lnTo>
                  <a:lnTo>
                    <a:pt x="3352" y="4423"/>
                  </a:lnTo>
                  <a:lnTo>
                    <a:pt x="3275" y="4316"/>
                  </a:lnTo>
                  <a:lnTo>
                    <a:pt x="3245" y="4163"/>
                  </a:lnTo>
                  <a:lnTo>
                    <a:pt x="4102" y="4163"/>
                  </a:lnTo>
                  <a:lnTo>
                    <a:pt x="4102" y="4040"/>
                  </a:lnTo>
                  <a:lnTo>
                    <a:pt x="4102" y="3903"/>
                  </a:lnTo>
                  <a:lnTo>
                    <a:pt x="4025" y="3658"/>
                  </a:lnTo>
                  <a:lnTo>
                    <a:pt x="3964" y="3566"/>
                  </a:lnTo>
                  <a:lnTo>
                    <a:pt x="3887" y="3489"/>
                  </a:lnTo>
                  <a:lnTo>
                    <a:pt x="3673" y="3398"/>
                  </a:lnTo>
                  <a:close/>
                  <a:moveTo>
                    <a:pt x="5341" y="3092"/>
                  </a:moveTo>
                  <a:lnTo>
                    <a:pt x="5341" y="3413"/>
                  </a:lnTo>
                  <a:lnTo>
                    <a:pt x="5127" y="3413"/>
                  </a:lnTo>
                  <a:lnTo>
                    <a:pt x="5127" y="3627"/>
                  </a:lnTo>
                  <a:lnTo>
                    <a:pt x="5341" y="3627"/>
                  </a:lnTo>
                  <a:lnTo>
                    <a:pt x="5341" y="4377"/>
                  </a:lnTo>
                  <a:lnTo>
                    <a:pt x="5356" y="4545"/>
                  </a:lnTo>
                  <a:lnTo>
                    <a:pt x="5525" y="4744"/>
                  </a:lnTo>
                  <a:lnTo>
                    <a:pt x="5693" y="4760"/>
                  </a:lnTo>
                  <a:lnTo>
                    <a:pt x="5785" y="4744"/>
                  </a:lnTo>
                  <a:lnTo>
                    <a:pt x="5877" y="4729"/>
                  </a:lnTo>
                  <a:lnTo>
                    <a:pt x="5877" y="4499"/>
                  </a:lnTo>
                  <a:lnTo>
                    <a:pt x="5831" y="4515"/>
                  </a:lnTo>
                  <a:lnTo>
                    <a:pt x="5785" y="4515"/>
                  </a:lnTo>
                  <a:lnTo>
                    <a:pt x="5708" y="4499"/>
                  </a:lnTo>
                  <a:lnTo>
                    <a:pt x="5678" y="4484"/>
                  </a:lnTo>
                  <a:lnTo>
                    <a:pt x="5647" y="4438"/>
                  </a:lnTo>
                  <a:lnTo>
                    <a:pt x="5647" y="4362"/>
                  </a:lnTo>
                  <a:lnTo>
                    <a:pt x="5647" y="3627"/>
                  </a:lnTo>
                  <a:lnTo>
                    <a:pt x="5877" y="3627"/>
                  </a:lnTo>
                  <a:lnTo>
                    <a:pt x="5877" y="3413"/>
                  </a:lnTo>
                  <a:lnTo>
                    <a:pt x="5647" y="3413"/>
                  </a:lnTo>
                  <a:lnTo>
                    <a:pt x="5647" y="3092"/>
                  </a:lnTo>
                  <a:close/>
                  <a:moveTo>
                    <a:pt x="7147" y="3398"/>
                  </a:moveTo>
                  <a:lnTo>
                    <a:pt x="6933" y="3489"/>
                  </a:lnTo>
                  <a:lnTo>
                    <a:pt x="6841" y="3566"/>
                  </a:lnTo>
                  <a:lnTo>
                    <a:pt x="6764" y="3673"/>
                  </a:lnTo>
                  <a:lnTo>
                    <a:pt x="6688" y="3903"/>
                  </a:lnTo>
                  <a:lnTo>
                    <a:pt x="6688" y="4056"/>
                  </a:lnTo>
                  <a:lnTo>
                    <a:pt x="6688" y="4086"/>
                  </a:lnTo>
                  <a:lnTo>
                    <a:pt x="6688" y="4239"/>
                  </a:lnTo>
                  <a:lnTo>
                    <a:pt x="6764" y="4484"/>
                  </a:lnTo>
                  <a:lnTo>
                    <a:pt x="6841" y="4576"/>
                  </a:lnTo>
                  <a:lnTo>
                    <a:pt x="6933" y="4652"/>
                  </a:lnTo>
                  <a:lnTo>
                    <a:pt x="7147" y="4744"/>
                  </a:lnTo>
                  <a:lnTo>
                    <a:pt x="7284" y="4760"/>
                  </a:lnTo>
                  <a:lnTo>
                    <a:pt x="7422" y="4744"/>
                  </a:lnTo>
                  <a:lnTo>
                    <a:pt x="7545" y="4698"/>
                  </a:lnTo>
                  <a:lnTo>
                    <a:pt x="7667" y="4622"/>
                  </a:lnTo>
                  <a:lnTo>
                    <a:pt x="7744" y="4530"/>
                  </a:lnTo>
                  <a:lnTo>
                    <a:pt x="7805" y="4408"/>
                  </a:lnTo>
                  <a:lnTo>
                    <a:pt x="7820" y="4300"/>
                  </a:lnTo>
                  <a:lnTo>
                    <a:pt x="7545" y="4300"/>
                  </a:lnTo>
                  <a:lnTo>
                    <a:pt x="7529" y="4377"/>
                  </a:lnTo>
                  <a:lnTo>
                    <a:pt x="7468" y="4453"/>
                  </a:lnTo>
                  <a:lnTo>
                    <a:pt x="7376" y="4499"/>
                  </a:lnTo>
                  <a:lnTo>
                    <a:pt x="7284" y="4515"/>
                  </a:lnTo>
                  <a:lnTo>
                    <a:pt x="7147" y="4499"/>
                  </a:lnTo>
                  <a:lnTo>
                    <a:pt x="7055" y="4408"/>
                  </a:lnTo>
                  <a:lnTo>
                    <a:pt x="6994" y="4285"/>
                  </a:lnTo>
                  <a:lnTo>
                    <a:pt x="6978" y="4102"/>
                  </a:lnTo>
                  <a:lnTo>
                    <a:pt x="6978" y="4040"/>
                  </a:lnTo>
                  <a:lnTo>
                    <a:pt x="6994" y="3857"/>
                  </a:lnTo>
                  <a:lnTo>
                    <a:pt x="7055" y="3734"/>
                  </a:lnTo>
                  <a:lnTo>
                    <a:pt x="7147" y="3642"/>
                  </a:lnTo>
                  <a:lnTo>
                    <a:pt x="7284" y="3627"/>
                  </a:lnTo>
                  <a:lnTo>
                    <a:pt x="7376" y="3642"/>
                  </a:lnTo>
                  <a:lnTo>
                    <a:pt x="7468" y="3704"/>
                  </a:lnTo>
                  <a:lnTo>
                    <a:pt x="7529" y="3780"/>
                  </a:lnTo>
                  <a:lnTo>
                    <a:pt x="7545" y="3887"/>
                  </a:lnTo>
                  <a:lnTo>
                    <a:pt x="7820" y="3887"/>
                  </a:lnTo>
                  <a:lnTo>
                    <a:pt x="7805" y="3780"/>
                  </a:lnTo>
                  <a:lnTo>
                    <a:pt x="7728" y="3597"/>
                  </a:lnTo>
                  <a:lnTo>
                    <a:pt x="7667" y="3535"/>
                  </a:lnTo>
                  <a:lnTo>
                    <a:pt x="7591" y="3459"/>
                  </a:lnTo>
                  <a:lnTo>
                    <a:pt x="7392" y="3398"/>
                  </a:lnTo>
                  <a:close/>
                  <a:moveTo>
                    <a:pt x="8417" y="3398"/>
                  </a:moveTo>
                  <a:lnTo>
                    <a:pt x="8294" y="3444"/>
                  </a:lnTo>
                  <a:lnTo>
                    <a:pt x="8172" y="3505"/>
                  </a:lnTo>
                  <a:lnTo>
                    <a:pt x="8095" y="3597"/>
                  </a:lnTo>
                  <a:lnTo>
                    <a:pt x="8034" y="3688"/>
                  </a:lnTo>
                  <a:lnTo>
                    <a:pt x="8019" y="3796"/>
                  </a:lnTo>
                  <a:lnTo>
                    <a:pt x="8325" y="3796"/>
                  </a:lnTo>
                  <a:lnTo>
                    <a:pt x="8325" y="3719"/>
                  </a:lnTo>
                  <a:lnTo>
                    <a:pt x="8386" y="3673"/>
                  </a:lnTo>
                  <a:lnTo>
                    <a:pt x="8447" y="3627"/>
                  </a:lnTo>
                  <a:lnTo>
                    <a:pt x="8555" y="3612"/>
                  </a:lnTo>
                  <a:lnTo>
                    <a:pt x="8662" y="3627"/>
                  </a:lnTo>
                  <a:lnTo>
                    <a:pt x="8723" y="3673"/>
                  </a:lnTo>
                  <a:lnTo>
                    <a:pt x="8769" y="3750"/>
                  </a:lnTo>
                  <a:lnTo>
                    <a:pt x="8784" y="3841"/>
                  </a:lnTo>
                  <a:lnTo>
                    <a:pt x="8784" y="3933"/>
                  </a:lnTo>
                  <a:lnTo>
                    <a:pt x="8600" y="3933"/>
                  </a:lnTo>
                  <a:lnTo>
                    <a:pt x="8325" y="3949"/>
                  </a:lnTo>
                  <a:lnTo>
                    <a:pt x="8157" y="4040"/>
                  </a:lnTo>
                  <a:lnTo>
                    <a:pt x="8080" y="4102"/>
                  </a:lnTo>
                  <a:lnTo>
                    <a:pt x="8004" y="4255"/>
                  </a:lnTo>
                  <a:lnTo>
                    <a:pt x="8004" y="4362"/>
                  </a:lnTo>
                  <a:lnTo>
                    <a:pt x="8019" y="4515"/>
                  </a:lnTo>
                  <a:lnTo>
                    <a:pt x="8126" y="4637"/>
                  </a:lnTo>
                  <a:lnTo>
                    <a:pt x="8264" y="4729"/>
                  </a:lnTo>
                  <a:lnTo>
                    <a:pt x="8447" y="4760"/>
                  </a:lnTo>
                  <a:lnTo>
                    <a:pt x="8539" y="4744"/>
                  </a:lnTo>
                  <a:lnTo>
                    <a:pt x="8723" y="4668"/>
                  </a:lnTo>
                  <a:lnTo>
                    <a:pt x="8784" y="4607"/>
                  </a:lnTo>
                  <a:lnTo>
                    <a:pt x="8799" y="4683"/>
                  </a:lnTo>
                  <a:lnTo>
                    <a:pt x="8830" y="4729"/>
                  </a:lnTo>
                  <a:lnTo>
                    <a:pt x="9121" y="4729"/>
                  </a:lnTo>
                  <a:lnTo>
                    <a:pt x="9121" y="4714"/>
                  </a:lnTo>
                  <a:lnTo>
                    <a:pt x="9090" y="4591"/>
                  </a:lnTo>
                  <a:lnTo>
                    <a:pt x="9075" y="4423"/>
                  </a:lnTo>
                  <a:lnTo>
                    <a:pt x="9075" y="3826"/>
                  </a:lnTo>
                  <a:lnTo>
                    <a:pt x="9075" y="3734"/>
                  </a:lnTo>
                  <a:lnTo>
                    <a:pt x="8998" y="3566"/>
                  </a:lnTo>
                  <a:lnTo>
                    <a:pt x="8937" y="3505"/>
                  </a:lnTo>
                  <a:lnTo>
                    <a:pt x="8784" y="3413"/>
                  </a:lnTo>
                  <a:lnTo>
                    <a:pt x="8570" y="3398"/>
                  </a:lnTo>
                  <a:close/>
                  <a:moveTo>
                    <a:pt x="7162" y="5785"/>
                  </a:moveTo>
                  <a:lnTo>
                    <a:pt x="7086" y="5800"/>
                  </a:lnTo>
                  <a:lnTo>
                    <a:pt x="7040" y="5831"/>
                  </a:lnTo>
                  <a:lnTo>
                    <a:pt x="7009" y="5877"/>
                  </a:lnTo>
                  <a:lnTo>
                    <a:pt x="6994" y="5938"/>
                  </a:lnTo>
                  <a:lnTo>
                    <a:pt x="7009" y="5999"/>
                  </a:lnTo>
                  <a:lnTo>
                    <a:pt x="7040" y="6060"/>
                  </a:lnTo>
                  <a:lnTo>
                    <a:pt x="7086" y="6091"/>
                  </a:lnTo>
                  <a:lnTo>
                    <a:pt x="7162" y="6106"/>
                  </a:lnTo>
                  <a:lnTo>
                    <a:pt x="7239" y="6091"/>
                  </a:lnTo>
                  <a:lnTo>
                    <a:pt x="7284" y="6060"/>
                  </a:lnTo>
                  <a:lnTo>
                    <a:pt x="7330" y="5999"/>
                  </a:lnTo>
                  <a:lnTo>
                    <a:pt x="7330" y="5938"/>
                  </a:lnTo>
                  <a:lnTo>
                    <a:pt x="7330" y="5877"/>
                  </a:lnTo>
                  <a:lnTo>
                    <a:pt x="7284" y="5831"/>
                  </a:lnTo>
                  <a:lnTo>
                    <a:pt x="7239" y="5800"/>
                  </a:lnTo>
                  <a:lnTo>
                    <a:pt x="7162" y="5785"/>
                  </a:lnTo>
                  <a:close/>
                  <a:moveTo>
                    <a:pt x="1684" y="6075"/>
                  </a:moveTo>
                  <a:lnTo>
                    <a:pt x="1837" y="6091"/>
                  </a:lnTo>
                  <a:lnTo>
                    <a:pt x="1929" y="6152"/>
                  </a:lnTo>
                  <a:lnTo>
                    <a:pt x="2005" y="6244"/>
                  </a:lnTo>
                  <a:lnTo>
                    <a:pt x="2005" y="6382"/>
                  </a:lnTo>
                  <a:lnTo>
                    <a:pt x="2005" y="6504"/>
                  </a:lnTo>
                  <a:lnTo>
                    <a:pt x="1929" y="6596"/>
                  </a:lnTo>
                  <a:lnTo>
                    <a:pt x="1822" y="6657"/>
                  </a:lnTo>
                  <a:lnTo>
                    <a:pt x="1684" y="6672"/>
                  </a:lnTo>
                  <a:lnTo>
                    <a:pt x="1363" y="6672"/>
                  </a:lnTo>
                  <a:lnTo>
                    <a:pt x="1363" y="6075"/>
                  </a:lnTo>
                  <a:close/>
                  <a:moveTo>
                    <a:pt x="3138" y="6504"/>
                  </a:moveTo>
                  <a:lnTo>
                    <a:pt x="3275" y="6519"/>
                  </a:lnTo>
                  <a:lnTo>
                    <a:pt x="3367" y="6611"/>
                  </a:lnTo>
                  <a:lnTo>
                    <a:pt x="3444" y="6749"/>
                  </a:lnTo>
                  <a:lnTo>
                    <a:pt x="3459" y="6932"/>
                  </a:lnTo>
                  <a:lnTo>
                    <a:pt x="3444" y="7131"/>
                  </a:lnTo>
                  <a:lnTo>
                    <a:pt x="3367" y="7269"/>
                  </a:lnTo>
                  <a:lnTo>
                    <a:pt x="3275" y="7361"/>
                  </a:lnTo>
                  <a:lnTo>
                    <a:pt x="3138" y="7391"/>
                  </a:lnTo>
                  <a:lnTo>
                    <a:pt x="3000" y="7361"/>
                  </a:lnTo>
                  <a:lnTo>
                    <a:pt x="2908" y="7269"/>
                  </a:lnTo>
                  <a:lnTo>
                    <a:pt x="2832" y="7147"/>
                  </a:lnTo>
                  <a:lnTo>
                    <a:pt x="2816" y="6948"/>
                  </a:lnTo>
                  <a:lnTo>
                    <a:pt x="2832" y="6749"/>
                  </a:lnTo>
                  <a:lnTo>
                    <a:pt x="2908" y="6611"/>
                  </a:lnTo>
                  <a:lnTo>
                    <a:pt x="3000" y="6519"/>
                  </a:lnTo>
                  <a:lnTo>
                    <a:pt x="3138" y="6504"/>
                  </a:lnTo>
                  <a:close/>
                  <a:moveTo>
                    <a:pt x="5571" y="6978"/>
                  </a:moveTo>
                  <a:lnTo>
                    <a:pt x="5571" y="7223"/>
                  </a:lnTo>
                  <a:lnTo>
                    <a:pt x="5525" y="7300"/>
                  </a:lnTo>
                  <a:lnTo>
                    <a:pt x="5448" y="7346"/>
                  </a:lnTo>
                  <a:lnTo>
                    <a:pt x="5372" y="7376"/>
                  </a:lnTo>
                  <a:lnTo>
                    <a:pt x="5280" y="7391"/>
                  </a:lnTo>
                  <a:lnTo>
                    <a:pt x="5203" y="7376"/>
                  </a:lnTo>
                  <a:lnTo>
                    <a:pt x="5142" y="7330"/>
                  </a:lnTo>
                  <a:lnTo>
                    <a:pt x="5096" y="7284"/>
                  </a:lnTo>
                  <a:lnTo>
                    <a:pt x="5081" y="7193"/>
                  </a:lnTo>
                  <a:lnTo>
                    <a:pt x="5096" y="7101"/>
                  </a:lnTo>
                  <a:lnTo>
                    <a:pt x="5157" y="7040"/>
                  </a:lnTo>
                  <a:lnTo>
                    <a:pt x="5265" y="6994"/>
                  </a:lnTo>
                  <a:lnTo>
                    <a:pt x="5402" y="6978"/>
                  </a:lnTo>
                  <a:close/>
                  <a:moveTo>
                    <a:pt x="8187" y="6504"/>
                  </a:moveTo>
                  <a:lnTo>
                    <a:pt x="8325" y="6519"/>
                  </a:lnTo>
                  <a:lnTo>
                    <a:pt x="8417" y="6611"/>
                  </a:lnTo>
                  <a:lnTo>
                    <a:pt x="8493" y="6749"/>
                  </a:lnTo>
                  <a:lnTo>
                    <a:pt x="8509" y="6932"/>
                  </a:lnTo>
                  <a:lnTo>
                    <a:pt x="8493" y="7131"/>
                  </a:lnTo>
                  <a:lnTo>
                    <a:pt x="8432" y="7269"/>
                  </a:lnTo>
                  <a:lnTo>
                    <a:pt x="8325" y="7361"/>
                  </a:lnTo>
                  <a:lnTo>
                    <a:pt x="8187" y="7391"/>
                  </a:lnTo>
                  <a:lnTo>
                    <a:pt x="8050" y="7361"/>
                  </a:lnTo>
                  <a:lnTo>
                    <a:pt x="7958" y="7269"/>
                  </a:lnTo>
                  <a:lnTo>
                    <a:pt x="7897" y="7147"/>
                  </a:lnTo>
                  <a:lnTo>
                    <a:pt x="7881" y="6948"/>
                  </a:lnTo>
                  <a:lnTo>
                    <a:pt x="7897" y="6749"/>
                  </a:lnTo>
                  <a:lnTo>
                    <a:pt x="7958" y="6611"/>
                  </a:lnTo>
                  <a:lnTo>
                    <a:pt x="8050" y="6519"/>
                  </a:lnTo>
                  <a:lnTo>
                    <a:pt x="8187" y="6504"/>
                  </a:lnTo>
                  <a:close/>
                  <a:moveTo>
                    <a:pt x="1057" y="5831"/>
                  </a:moveTo>
                  <a:lnTo>
                    <a:pt x="1057" y="7606"/>
                  </a:lnTo>
                  <a:lnTo>
                    <a:pt x="1363" y="7606"/>
                  </a:lnTo>
                  <a:lnTo>
                    <a:pt x="1363" y="6917"/>
                  </a:lnTo>
                  <a:lnTo>
                    <a:pt x="1715" y="6917"/>
                  </a:lnTo>
                  <a:lnTo>
                    <a:pt x="2066" y="7606"/>
                  </a:lnTo>
                  <a:lnTo>
                    <a:pt x="2388" y="7606"/>
                  </a:lnTo>
                  <a:lnTo>
                    <a:pt x="2388" y="7575"/>
                  </a:lnTo>
                  <a:lnTo>
                    <a:pt x="1990" y="6841"/>
                  </a:lnTo>
                  <a:lnTo>
                    <a:pt x="2143" y="6779"/>
                  </a:lnTo>
                  <a:lnTo>
                    <a:pt x="2235" y="6657"/>
                  </a:lnTo>
                  <a:lnTo>
                    <a:pt x="2311" y="6535"/>
                  </a:lnTo>
                  <a:lnTo>
                    <a:pt x="2327" y="6366"/>
                  </a:lnTo>
                  <a:lnTo>
                    <a:pt x="2311" y="6244"/>
                  </a:lnTo>
                  <a:lnTo>
                    <a:pt x="2235" y="6045"/>
                  </a:lnTo>
                  <a:lnTo>
                    <a:pt x="2158" y="5968"/>
                  </a:lnTo>
                  <a:lnTo>
                    <a:pt x="2066" y="5907"/>
                  </a:lnTo>
                  <a:lnTo>
                    <a:pt x="1822" y="5831"/>
                  </a:lnTo>
                  <a:close/>
                  <a:moveTo>
                    <a:pt x="7024" y="6290"/>
                  </a:moveTo>
                  <a:lnTo>
                    <a:pt x="7024" y="7606"/>
                  </a:lnTo>
                  <a:lnTo>
                    <a:pt x="7315" y="7606"/>
                  </a:lnTo>
                  <a:lnTo>
                    <a:pt x="7315" y="6290"/>
                  </a:lnTo>
                  <a:close/>
                  <a:moveTo>
                    <a:pt x="9717" y="6259"/>
                  </a:moveTo>
                  <a:lnTo>
                    <a:pt x="9595" y="6274"/>
                  </a:lnTo>
                  <a:lnTo>
                    <a:pt x="9411" y="6351"/>
                  </a:lnTo>
                  <a:lnTo>
                    <a:pt x="9335" y="6443"/>
                  </a:lnTo>
                  <a:lnTo>
                    <a:pt x="9320" y="6290"/>
                  </a:lnTo>
                  <a:lnTo>
                    <a:pt x="9044" y="6290"/>
                  </a:lnTo>
                  <a:lnTo>
                    <a:pt x="9044" y="7606"/>
                  </a:lnTo>
                  <a:lnTo>
                    <a:pt x="9335" y="7606"/>
                  </a:lnTo>
                  <a:lnTo>
                    <a:pt x="9335" y="6657"/>
                  </a:lnTo>
                  <a:lnTo>
                    <a:pt x="9396" y="6596"/>
                  </a:lnTo>
                  <a:lnTo>
                    <a:pt x="9519" y="6504"/>
                  </a:lnTo>
                  <a:lnTo>
                    <a:pt x="9610" y="6504"/>
                  </a:lnTo>
                  <a:lnTo>
                    <a:pt x="9717" y="6519"/>
                  </a:lnTo>
                  <a:lnTo>
                    <a:pt x="9779" y="6565"/>
                  </a:lnTo>
                  <a:lnTo>
                    <a:pt x="9825" y="6626"/>
                  </a:lnTo>
                  <a:lnTo>
                    <a:pt x="9840" y="6749"/>
                  </a:lnTo>
                  <a:lnTo>
                    <a:pt x="9840" y="7606"/>
                  </a:lnTo>
                  <a:lnTo>
                    <a:pt x="10131" y="7606"/>
                  </a:lnTo>
                  <a:lnTo>
                    <a:pt x="10131" y="6733"/>
                  </a:lnTo>
                  <a:lnTo>
                    <a:pt x="10115" y="6519"/>
                  </a:lnTo>
                  <a:lnTo>
                    <a:pt x="9962" y="6320"/>
                  </a:lnTo>
                  <a:lnTo>
                    <a:pt x="9809" y="6259"/>
                  </a:lnTo>
                  <a:close/>
                  <a:moveTo>
                    <a:pt x="3138" y="6259"/>
                  </a:moveTo>
                  <a:lnTo>
                    <a:pt x="2969" y="6274"/>
                  </a:lnTo>
                  <a:lnTo>
                    <a:pt x="2816" y="6351"/>
                  </a:lnTo>
                  <a:lnTo>
                    <a:pt x="2694" y="6443"/>
                  </a:lnTo>
                  <a:lnTo>
                    <a:pt x="2602" y="6580"/>
                  </a:lnTo>
                  <a:lnTo>
                    <a:pt x="2541" y="6749"/>
                  </a:lnTo>
                  <a:lnTo>
                    <a:pt x="2526" y="6932"/>
                  </a:lnTo>
                  <a:lnTo>
                    <a:pt x="2526" y="6948"/>
                  </a:lnTo>
                  <a:lnTo>
                    <a:pt x="2541" y="7085"/>
                  </a:lnTo>
                  <a:lnTo>
                    <a:pt x="2617" y="7346"/>
                  </a:lnTo>
                  <a:lnTo>
                    <a:pt x="2694" y="7437"/>
                  </a:lnTo>
                  <a:lnTo>
                    <a:pt x="2786" y="7529"/>
                  </a:lnTo>
                  <a:lnTo>
                    <a:pt x="3000" y="7621"/>
                  </a:lnTo>
                  <a:lnTo>
                    <a:pt x="3138" y="7621"/>
                  </a:lnTo>
                  <a:lnTo>
                    <a:pt x="3321" y="7606"/>
                  </a:lnTo>
                  <a:lnTo>
                    <a:pt x="3459" y="7544"/>
                  </a:lnTo>
                  <a:lnTo>
                    <a:pt x="3581" y="7437"/>
                  </a:lnTo>
                  <a:lnTo>
                    <a:pt x="3673" y="7300"/>
                  </a:lnTo>
                  <a:lnTo>
                    <a:pt x="3734" y="7147"/>
                  </a:lnTo>
                  <a:lnTo>
                    <a:pt x="3750" y="6948"/>
                  </a:lnTo>
                  <a:lnTo>
                    <a:pt x="3750" y="6886"/>
                  </a:lnTo>
                  <a:lnTo>
                    <a:pt x="3734" y="6749"/>
                  </a:lnTo>
                  <a:lnTo>
                    <a:pt x="3643" y="6519"/>
                  </a:lnTo>
                  <a:lnTo>
                    <a:pt x="3566" y="6427"/>
                  </a:lnTo>
                  <a:lnTo>
                    <a:pt x="3474" y="6351"/>
                  </a:lnTo>
                  <a:lnTo>
                    <a:pt x="3260" y="6274"/>
                  </a:lnTo>
                  <a:lnTo>
                    <a:pt x="3138" y="6259"/>
                  </a:lnTo>
                  <a:close/>
                  <a:moveTo>
                    <a:pt x="4071" y="5968"/>
                  </a:moveTo>
                  <a:lnTo>
                    <a:pt x="4071" y="6290"/>
                  </a:lnTo>
                  <a:lnTo>
                    <a:pt x="3857" y="6290"/>
                  </a:lnTo>
                  <a:lnTo>
                    <a:pt x="3857" y="6504"/>
                  </a:lnTo>
                  <a:lnTo>
                    <a:pt x="4071" y="6504"/>
                  </a:lnTo>
                  <a:lnTo>
                    <a:pt x="4071" y="7254"/>
                  </a:lnTo>
                  <a:lnTo>
                    <a:pt x="4086" y="7422"/>
                  </a:lnTo>
                  <a:lnTo>
                    <a:pt x="4255" y="7606"/>
                  </a:lnTo>
                  <a:lnTo>
                    <a:pt x="4408" y="7621"/>
                  </a:lnTo>
                  <a:lnTo>
                    <a:pt x="4515" y="7621"/>
                  </a:lnTo>
                  <a:lnTo>
                    <a:pt x="4607" y="7590"/>
                  </a:lnTo>
                  <a:lnTo>
                    <a:pt x="4607" y="7361"/>
                  </a:lnTo>
                  <a:lnTo>
                    <a:pt x="4561" y="7376"/>
                  </a:lnTo>
                  <a:lnTo>
                    <a:pt x="4438" y="7376"/>
                  </a:lnTo>
                  <a:lnTo>
                    <a:pt x="4392" y="7346"/>
                  </a:lnTo>
                  <a:lnTo>
                    <a:pt x="4377" y="7300"/>
                  </a:lnTo>
                  <a:lnTo>
                    <a:pt x="4362" y="7238"/>
                  </a:lnTo>
                  <a:lnTo>
                    <a:pt x="4362" y="6504"/>
                  </a:lnTo>
                  <a:lnTo>
                    <a:pt x="4607" y="6504"/>
                  </a:lnTo>
                  <a:lnTo>
                    <a:pt x="4607" y="6290"/>
                  </a:lnTo>
                  <a:lnTo>
                    <a:pt x="4362" y="6290"/>
                  </a:lnTo>
                  <a:lnTo>
                    <a:pt x="4362" y="5968"/>
                  </a:lnTo>
                  <a:close/>
                  <a:moveTo>
                    <a:pt x="5356" y="6259"/>
                  </a:moveTo>
                  <a:lnTo>
                    <a:pt x="5203" y="6274"/>
                  </a:lnTo>
                  <a:lnTo>
                    <a:pt x="5081" y="6320"/>
                  </a:lnTo>
                  <a:lnTo>
                    <a:pt x="4959" y="6366"/>
                  </a:lnTo>
                  <a:lnTo>
                    <a:pt x="4882" y="6458"/>
                  </a:lnTo>
                  <a:lnTo>
                    <a:pt x="4821" y="6565"/>
                  </a:lnTo>
                  <a:lnTo>
                    <a:pt x="4806" y="6657"/>
                  </a:lnTo>
                  <a:lnTo>
                    <a:pt x="5112" y="6657"/>
                  </a:lnTo>
                  <a:lnTo>
                    <a:pt x="5112" y="6596"/>
                  </a:lnTo>
                  <a:lnTo>
                    <a:pt x="5173" y="6535"/>
                  </a:lnTo>
                  <a:lnTo>
                    <a:pt x="5249" y="6489"/>
                  </a:lnTo>
                  <a:lnTo>
                    <a:pt x="5448" y="6489"/>
                  </a:lnTo>
                  <a:lnTo>
                    <a:pt x="5509" y="6550"/>
                  </a:lnTo>
                  <a:lnTo>
                    <a:pt x="5555" y="6611"/>
                  </a:lnTo>
                  <a:lnTo>
                    <a:pt x="5571" y="6703"/>
                  </a:lnTo>
                  <a:lnTo>
                    <a:pt x="5571" y="6795"/>
                  </a:lnTo>
                  <a:lnTo>
                    <a:pt x="5387" y="6795"/>
                  </a:lnTo>
                  <a:lnTo>
                    <a:pt x="5112" y="6810"/>
                  </a:lnTo>
                  <a:lnTo>
                    <a:pt x="4943" y="6902"/>
                  </a:lnTo>
                  <a:lnTo>
                    <a:pt x="4867" y="6963"/>
                  </a:lnTo>
                  <a:lnTo>
                    <a:pt x="4790" y="7131"/>
                  </a:lnTo>
                  <a:lnTo>
                    <a:pt x="4790" y="7223"/>
                  </a:lnTo>
                  <a:lnTo>
                    <a:pt x="4806" y="7391"/>
                  </a:lnTo>
                  <a:lnTo>
                    <a:pt x="4913" y="7514"/>
                  </a:lnTo>
                  <a:lnTo>
                    <a:pt x="5050" y="7606"/>
                  </a:lnTo>
                  <a:lnTo>
                    <a:pt x="5234" y="7621"/>
                  </a:lnTo>
                  <a:lnTo>
                    <a:pt x="5326" y="7621"/>
                  </a:lnTo>
                  <a:lnTo>
                    <a:pt x="5509" y="7544"/>
                  </a:lnTo>
                  <a:lnTo>
                    <a:pt x="5571" y="7468"/>
                  </a:lnTo>
                  <a:lnTo>
                    <a:pt x="5586" y="7560"/>
                  </a:lnTo>
                  <a:lnTo>
                    <a:pt x="5617" y="7606"/>
                  </a:lnTo>
                  <a:lnTo>
                    <a:pt x="5907" y="7606"/>
                  </a:lnTo>
                  <a:lnTo>
                    <a:pt x="5907" y="7575"/>
                  </a:lnTo>
                  <a:lnTo>
                    <a:pt x="5877" y="7453"/>
                  </a:lnTo>
                  <a:lnTo>
                    <a:pt x="5861" y="7300"/>
                  </a:lnTo>
                  <a:lnTo>
                    <a:pt x="5861" y="6703"/>
                  </a:lnTo>
                  <a:lnTo>
                    <a:pt x="5861" y="6596"/>
                  </a:lnTo>
                  <a:lnTo>
                    <a:pt x="5785" y="6443"/>
                  </a:lnTo>
                  <a:lnTo>
                    <a:pt x="5724" y="6382"/>
                  </a:lnTo>
                  <a:lnTo>
                    <a:pt x="5571" y="6274"/>
                  </a:lnTo>
                  <a:lnTo>
                    <a:pt x="5356" y="6259"/>
                  </a:lnTo>
                  <a:close/>
                  <a:moveTo>
                    <a:pt x="6244" y="5968"/>
                  </a:moveTo>
                  <a:lnTo>
                    <a:pt x="6244" y="6290"/>
                  </a:lnTo>
                  <a:lnTo>
                    <a:pt x="6030" y="6290"/>
                  </a:lnTo>
                  <a:lnTo>
                    <a:pt x="6030" y="6504"/>
                  </a:lnTo>
                  <a:lnTo>
                    <a:pt x="6244" y="6504"/>
                  </a:lnTo>
                  <a:lnTo>
                    <a:pt x="6244" y="7254"/>
                  </a:lnTo>
                  <a:lnTo>
                    <a:pt x="6259" y="7422"/>
                  </a:lnTo>
                  <a:lnTo>
                    <a:pt x="6428" y="7606"/>
                  </a:lnTo>
                  <a:lnTo>
                    <a:pt x="6581" y="7621"/>
                  </a:lnTo>
                  <a:lnTo>
                    <a:pt x="6688" y="7621"/>
                  </a:lnTo>
                  <a:lnTo>
                    <a:pt x="6780" y="7590"/>
                  </a:lnTo>
                  <a:lnTo>
                    <a:pt x="6780" y="7361"/>
                  </a:lnTo>
                  <a:lnTo>
                    <a:pt x="6734" y="7376"/>
                  </a:lnTo>
                  <a:lnTo>
                    <a:pt x="6611" y="7376"/>
                  </a:lnTo>
                  <a:lnTo>
                    <a:pt x="6565" y="7346"/>
                  </a:lnTo>
                  <a:lnTo>
                    <a:pt x="6550" y="7300"/>
                  </a:lnTo>
                  <a:lnTo>
                    <a:pt x="6535" y="7238"/>
                  </a:lnTo>
                  <a:lnTo>
                    <a:pt x="6535" y="6504"/>
                  </a:lnTo>
                  <a:lnTo>
                    <a:pt x="6780" y="6504"/>
                  </a:lnTo>
                  <a:lnTo>
                    <a:pt x="6780" y="6290"/>
                  </a:lnTo>
                  <a:lnTo>
                    <a:pt x="6535" y="6290"/>
                  </a:lnTo>
                  <a:lnTo>
                    <a:pt x="6535" y="5968"/>
                  </a:lnTo>
                  <a:close/>
                  <a:moveTo>
                    <a:pt x="8187" y="6259"/>
                  </a:moveTo>
                  <a:lnTo>
                    <a:pt x="8019" y="6274"/>
                  </a:lnTo>
                  <a:lnTo>
                    <a:pt x="7866" y="6351"/>
                  </a:lnTo>
                  <a:lnTo>
                    <a:pt x="7744" y="6443"/>
                  </a:lnTo>
                  <a:lnTo>
                    <a:pt x="7652" y="6580"/>
                  </a:lnTo>
                  <a:lnTo>
                    <a:pt x="7591" y="6749"/>
                  </a:lnTo>
                  <a:lnTo>
                    <a:pt x="7575" y="6932"/>
                  </a:lnTo>
                  <a:lnTo>
                    <a:pt x="7575" y="6948"/>
                  </a:lnTo>
                  <a:lnTo>
                    <a:pt x="7591" y="7085"/>
                  </a:lnTo>
                  <a:lnTo>
                    <a:pt x="7667" y="7346"/>
                  </a:lnTo>
                  <a:lnTo>
                    <a:pt x="7744" y="7437"/>
                  </a:lnTo>
                  <a:lnTo>
                    <a:pt x="7835" y="7529"/>
                  </a:lnTo>
                  <a:lnTo>
                    <a:pt x="8065" y="7621"/>
                  </a:lnTo>
                  <a:lnTo>
                    <a:pt x="8187" y="7621"/>
                  </a:lnTo>
                  <a:lnTo>
                    <a:pt x="8371" y="7606"/>
                  </a:lnTo>
                  <a:lnTo>
                    <a:pt x="8509" y="7544"/>
                  </a:lnTo>
                  <a:lnTo>
                    <a:pt x="8646" y="7437"/>
                  </a:lnTo>
                  <a:lnTo>
                    <a:pt x="8723" y="7300"/>
                  </a:lnTo>
                  <a:lnTo>
                    <a:pt x="8784" y="7147"/>
                  </a:lnTo>
                  <a:lnTo>
                    <a:pt x="8799" y="6948"/>
                  </a:lnTo>
                  <a:lnTo>
                    <a:pt x="8799" y="6886"/>
                  </a:lnTo>
                  <a:lnTo>
                    <a:pt x="8784" y="6749"/>
                  </a:lnTo>
                  <a:lnTo>
                    <a:pt x="8692" y="6519"/>
                  </a:lnTo>
                  <a:lnTo>
                    <a:pt x="8616" y="6427"/>
                  </a:lnTo>
                  <a:lnTo>
                    <a:pt x="8539" y="6351"/>
                  </a:lnTo>
                  <a:lnTo>
                    <a:pt x="8325" y="6274"/>
                  </a:lnTo>
                  <a:lnTo>
                    <a:pt x="8187" y="62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3500125" y="1658575"/>
              <a:ext cx="655325" cy="203150"/>
            </a:xfrm>
            <a:custGeom>
              <a:avLst/>
              <a:gdLst/>
              <a:ahLst/>
              <a:cxnLst/>
              <a:rect l="l" t="t" r="r" b="b"/>
              <a:pathLst>
                <a:path w="26213" h="8126" extrusionOk="0">
                  <a:moveTo>
                    <a:pt x="11798" y="61"/>
                  </a:moveTo>
                  <a:lnTo>
                    <a:pt x="11752" y="92"/>
                  </a:lnTo>
                  <a:lnTo>
                    <a:pt x="11706" y="153"/>
                  </a:lnTo>
                  <a:lnTo>
                    <a:pt x="11706" y="214"/>
                  </a:lnTo>
                  <a:lnTo>
                    <a:pt x="11706" y="276"/>
                  </a:lnTo>
                  <a:lnTo>
                    <a:pt x="11752" y="322"/>
                  </a:lnTo>
                  <a:lnTo>
                    <a:pt x="11798" y="367"/>
                  </a:lnTo>
                  <a:lnTo>
                    <a:pt x="11936" y="367"/>
                  </a:lnTo>
                  <a:lnTo>
                    <a:pt x="11997" y="322"/>
                  </a:lnTo>
                  <a:lnTo>
                    <a:pt x="12028" y="276"/>
                  </a:lnTo>
                  <a:lnTo>
                    <a:pt x="12043" y="214"/>
                  </a:lnTo>
                  <a:lnTo>
                    <a:pt x="12028" y="153"/>
                  </a:lnTo>
                  <a:lnTo>
                    <a:pt x="11997" y="92"/>
                  </a:lnTo>
                  <a:lnTo>
                    <a:pt x="11936" y="61"/>
                  </a:lnTo>
                  <a:close/>
                  <a:moveTo>
                    <a:pt x="14109" y="765"/>
                  </a:moveTo>
                  <a:lnTo>
                    <a:pt x="14216" y="781"/>
                  </a:lnTo>
                  <a:lnTo>
                    <a:pt x="14292" y="842"/>
                  </a:lnTo>
                  <a:lnTo>
                    <a:pt x="14354" y="934"/>
                  </a:lnTo>
                  <a:lnTo>
                    <a:pt x="14384" y="1071"/>
                  </a:lnTo>
                  <a:lnTo>
                    <a:pt x="14384" y="1087"/>
                  </a:lnTo>
                  <a:lnTo>
                    <a:pt x="13818" y="1087"/>
                  </a:lnTo>
                  <a:lnTo>
                    <a:pt x="13849" y="949"/>
                  </a:lnTo>
                  <a:lnTo>
                    <a:pt x="13910" y="857"/>
                  </a:lnTo>
                  <a:lnTo>
                    <a:pt x="13986" y="781"/>
                  </a:lnTo>
                  <a:lnTo>
                    <a:pt x="14109" y="765"/>
                  </a:lnTo>
                  <a:close/>
                  <a:moveTo>
                    <a:pt x="15440" y="765"/>
                  </a:moveTo>
                  <a:lnTo>
                    <a:pt x="15532" y="781"/>
                  </a:lnTo>
                  <a:lnTo>
                    <a:pt x="15654" y="857"/>
                  </a:lnTo>
                  <a:lnTo>
                    <a:pt x="15700" y="934"/>
                  </a:lnTo>
                  <a:lnTo>
                    <a:pt x="15700" y="1484"/>
                  </a:lnTo>
                  <a:lnTo>
                    <a:pt x="15654" y="1561"/>
                  </a:lnTo>
                  <a:lnTo>
                    <a:pt x="15517" y="1638"/>
                  </a:lnTo>
                  <a:lnTo>
                    <a:pt x="15440" y="1653"/>
                  </a:lnTo>
                  <a:lnTo>
                    <a:pt x="15302" y="1638"/>
                  </a:lnTo>
                  <a:lnTo>
                    <a:pt x="15211" y="1546"/>
                  </a:lnTo>
                  <a:lnTo>
                    <a:pt x="15149" y="1408"/>
                  </a:lnTo>
                  <a:lnTo>
                    <a:pt x="15134" y="1224"/>
                  </a:lnTo>
                  <a:lnTo>
                    <a:pt x="15149" y="1010"/>
                  </a:lnTo>
                  <a:lnTo>
                    <a:pt x="15211" y="888"/>
                  </a:lnTo>
                  <a:lnTo>
                    <a:pt x="15302" y="796"/>
                  </a:lnTo>
                  <a:lnTo>
                    <a:pt x="15440" y="765"/>
                  </a:lnTo>
                  <a:close/>
                  <a:moveTo>
                    <a:pt x="10360" y="92"/>
                  </a:moveTo>
                  <a:lnTo>
                    <a:pt x="10360" y="1867"/>
                  </a:lnTo>
                  <a:lnTo>
                    <a:pt x="10666" y="1867"/>
                  </a:lnTo>
                  <a:lnTo>
                    <a:pt x="10666" y="1117"/>
                  </a:lnTo>
                  <a:lnTo>
                    <a:pt x="11385" y="1117"/>
                  </a:lnTo>
                  <a:lnTo>
                    <a:pt x="11385" y="872"/>
                  </a:lnTo>
                  <a:lnTo>
                    <a:pt x="10666" y="872"/>
                  </a:lnTo>
                  <a:lnTo>
                    <a:pt x="10666" y="352"/>
                  </a:lnTo>
                  <a:lnTo>
                    <a:pt x="11492" y="352"/>
                  </a:lnTo>
                  <a:lnTo>
                    <a:pt x="11492" y="92"/>
                  </a:lnTo>
                  <a:close/>
                  <a:moveTo>
                    <a:pt x="11722" y="551"/>
                  </a:moveTo>
                  <a:lnTo>
                    <a:pt x="11722" y="1867"/>
                  </a:lnTo>
                  <a:lnTo>
                    <a:pt x="12012" y="1867"/>
                  </a:lnTo>
                  <a:lnTo>
                    <a:pt x="12012" y="551"/>
                  </a:lnTo>
                  <a:close/>
                  <a:moveTo>
                    <a:pt x="12242" y="551"/>
                  </a:moveTo>
                  <a:lnTo>
                    <a:pt x="12640" y="1194"/>
                  </a:lnTo>
                  <a:lnTo>
                    <a:pt x="12227" y="1867"/>
                  </a:lnTo>
                  <a:lnTo>
                    <a:pt x="12548" y="1867"/>
                  </a:lnTo>
                  <a:lnTo>
                    <a:pt x="12808" y="1423"/>
                  </a:lnTo>
                  <a:lnTo>
                    <a:pt x="13068" y="1867"/>
                  </a:lnTo>
                  <a:lnTo>
                    <a:pt x="13405" y="1867"/>
                  </a:lnTo>
                  <a:lnTo>
                    <a:pt x="12992" y="1194"/>
                  </a:lnTo>
                  <a:lnTo>
                    <a:pt x="13390" y="551"/>
                  </a:lnTo>
                  <a:lnTo>
                    <a:pt x="13053" y="551"/>
                  </a:lnTo>
                  <a:lnTo>
                    <a:pt x="12808" y="980"/>
                  </a:lnTo>
                  <a:lnTo>
                    <a:pt x="12563" y="551"/>
                  </a:lnTo>
                  <a:close/>
                  <a:moveTo>
                    <a:pt x="14109" y="536"/>
                  </a:moveTo>
                  <a:lnTo>
                    <a:pt x="13941" y="551"/>
                  </a:lnTo>
                  <a:lnTo>
                    <a:pt x="13803" y="612"/>
                  </a:lnTo>
                  <a:lnTo>
                    <a:pt x="13680" y="719"/>
                  </a:lnTo>
                  <a:lnTo>
                    <a:pt x="13589" y="857"/>
                  </a:lnTo>
                  <a:lnTo>
                    <a:pt x="13527" y="1025"/>
                  </a:lnTo>
                  <a:lnTo>
                    <a:pt x="13512" y="1209"/>
                  </a:lnTo>
                  <a:lnTo>
                    <a:pt x="13512" y="1240"/>
                  </a:lnTo>
                  <a:lnTo>
                    <a:pt x="13527" y="1393"/>
                  </a:lnTo>
                  <a:lnTo>
                    <a:pt x="13604" y="1622"/>
                  </a:lnTo>
                  <a:lnTo>
                    <a:pt x="13680" y="1714"/>
                  </a:lnTo>
                  <a:lnTo>
                    <a:pt x="13772" y="1791"/>
                  </a:lnTo>
                  <a:lnTo>
                    <a:pt x="14002" y="1882"/>
                  </a:lnTo>
                  <a:lnTo>
                    <a:pt x="14139" y="1898"/>
                  </a:lnTo>
                  <a:lnTo>
                    <a:pt x="14308" y="1882"/>
                  </a:lnTo>
                  <a:lnTo>
                    <a:pt x="14445" y="1821"/>
                  </a:lnTo>
                  <a:lnTo>
                    <a:pt x="14568" y="1760"/>
                  </a:lnTo>
                  <a:lnTo>
                    <a:pt x="14644" y="1638"/>
                  </a:lnTo>
                  <a:lnTo>
                    <a:pt x="14491" y="1484"/>
                  </a:lnTo>
                  <a:lnTo>
                    <a:pt x="14430" y="1561"/>
                  </a:lnTo>
                  <a:lnTo>
                    <a:pt x="14262" y="1653"/>
                  </a:lnTo>
                  <a:lnTo>
                    <a:pt x="14155" y="1653"/>
                  </a:lnTo>
                  <a:lnTo>
                    <a:pt x="14017" y="1638"/>
                  </a:lnTo>
                  <a:lnTo>
                    <a:pt x="13925" y="1561"/>
                  </a:lnTo>
                  <a:lnTo>
                    <a:pt x="13833" y="1454"/>
                  </a:lnTo>
                  <a:lnTo>
                    <a:pt x="13818" y="1301"/>
                  </a:lnTo>
                  <a:lnTo>
                    <a:pt x="14675" y="1301"/>
                  </a:lnTo>
                  <a:lnTo>
                    <a:pt x="14675" y="1178"/>
                  </a:lnTo>
                  <a:lnTo>
                    <a:pt x="14660" y="1041"/>
                  </a:lnTo>
                  <a:lnTo>
                    <a:pt x="14583" y="796"/>
                  </a:lnTo>
                  <a:lnTo>
                    <a:pt x="14522" y="704"/>
                  </a:lnTo>
                  <a:lnTo>
                    <a:pt x="14445" y="628"/>
                  </a:lnTo>
                  <a:lnTo>
                    <a:pt x="14231" y="536"/>
                  </a:lnTo>
                  <a:close/>
                  <a:moveTo>
                    <a:pt x="15700" y="0"/>
                  </a:moveTo>
                  <a:lnTo>
                    <a:pt x="15700" y="673"/>
                  </a:lnTo>
                  <a:lnTo>
                    <a:pt x="15639" y="612"/>
                  </a:lnTo>
                  <a:lnTo>
                    <a:pt x="15471" y="536"/>
                  </a:lnTo>
                  <a:lnTo>
                    <a:pt x="15241" y="536"/>
                  </a:lnTo>
                  <a:lnTo>
                    <a:pt x="15058" y="628"/>
                  </a:lnTo>
                  <a:lnTo>
                    <a:pt x="14981" y="719"/>
                  </a:lnTo>
                  <a:lnTo>
                    <a:pt x="14920" y="811"/>
                  </a:lnTo>
                  <a:lnTo>
                    <a:pt x="14843" y="1056"/>
                  </a:lnTo>
                  <a:lnTo>
                    <a:pt x="14843" y="1194"/>
                  </a:lnTo>
                  <a:lnTo>
                    <a:pt x="14843" y="1362"/>
                  </a:lnTo>
                  <a:lnTo>
                    <a:pt x="14920" y="1607"/>
                  </a:lnTo>
                  <a:lnTo>
                    <a:pt x="14981" y="1699"/>
                  </a:lnTo>
                  <a:lnTo>
                    <a:pt x="15058" y="1791"/>
                  </a:lnTo>
                  <a:lnTo>
                    <a:pt x="15256" y="1882"/>
                  </a:lnTo>
                  <a:lnTo>
                    <a:pt x="15364" y="1898"/>
                  </a:lnTo>
                  <a:lnTo>
                    <a:pt x="15471" y="1882"/>
                  </a:lnTo>
                  <a:lnTo>
                    <a:pt x="15639" y="1806"/>
                  </a:lnTo>
                  <a:lnTo>
                    <a:pt x="15716" y="1729"/>
                  </a:lnTo>
                  <a:lnTo>
                    <a:pt x="15731" y="1867"/>
                  </a:lnTo>
                  <a:lnTo>
                    <a:pt x="15991" y="1867"/>
                  </a:lnTo>
                  <a:lnTo>
                    <a:pt x="15991" y="0"/>
                  </a:lnTo>
                  <a:close/>
                  <a:moveTo>
                    <a:pt x="16312" y="2923"/>
                  </a:moveTo>
                  <a:lnTo>
                    <a:pt x="16236" y="2938"/>
                  </a:lnTo>
                  <a:lnTo>
                    <a:pt x="16190" y="2969"/>
                  </a:lnTo>
                  <a:lnTo>
                    <a:pt x="16159" y="3015"/>
                  </a:lnTo>
                  <a:lnTo>
                    <a:pt x="16144" y="3076"/>
                  </a:lnTo>
                  <a:lnTo>
                    <a:pt x="16159" y="3137"/>
                  </a:lnTo>
                  <a:lnTo>
                    <a:pt x="16190" y="3198"/>
                  </a:lnTo>
                  <a:lnTo>
                    <a:pt x="16236" y="3229"/>
                  </a:lnTo>
                  <a:lnTo>
                    <a:pt x="16312" y="3244"/>
                  </a:lnTo>
                  <a:lnTo>
                    <a:pt x="16389" y="3229"/>
                  </a:lnTo>
                  <a:lnTo>
                    <a:pt x="16435" y="3198"/>
                  </a:lnTo>
                  <a:lnTo>
                    <a:pt x="16481" y="3137"/>
                  </a:lnTo>
                  <a:lnTo>
                    <a:pt x="16481" y="3076"/>
                  </a:lnTo>
                  <a:lnTo>
                    <a:pt x="16481" y="3015"/>
                  </a:lnTo>
                  <a:lnTo>
                    <a:pt x="16435" y="2969"/>
                  </a:lnTo>
                  <a:lnTo>
                    <a:pt x="16389" y="2938"/>
                  </a:lnTo>
                  <a:lnTo>
                    <a:pt x="16312" y="2923"/>
                  </a:lnTo>
                  <a:close/>
                  <a:moveTo>
                    <a:pt x="18807" y="3642"/>
                  </a:moveTo>
                  <a:lnTo>
                    <a:pt x="18929" y="3719"/>
                  </a:lnTo>
                  <a:lnTo>
                    <a:pt x="18975" y="3795"/>
                  </a:lnTo>
                  <a:lnTo>
                    <a:pt x="18975" y="4361"/>
                  </a:lnTo>
                  <a:lnTo>
                    <a:pt x="18929" y="4438"/>
                  </a:lnTo>
                  <a:lnTo>
                    <a:pt x="18807" y="4514"/>
                  </a:lnTo>
                  <a:lnTo>
                    <a:pt x="18715" y="4514"/>
                  </a:lnTo>
                  <a:lnTo>
                    <a:pt x="18577" y="4499"/>
                  </a:lnTo>
                  <a:lnTo>
                    <a:pt x="18485" y="4407"/>
                  </a:lnTo>
                  <a:lnTo>
                    <a:pt x="18424" y="4285"/>
                  </a:lnTo>
                  <a:lnTo>
                    <a:pt x="18409" y="4101"/>
                  </a:lnTo>
                  <a:lnTo>
                    <a:pt x="18424" y="3887"/>
                  </a:lnTo>
                  <a:lnTo>
                    <a:pt x="18485" y="3749"/>
                  </a:lnTo>
                  <a:lnTo>
                    <a:pt x="18577" y="3657"/>
                  </a:lnTo>
                  <a:lnTo>
                    <a:pt x="18715" y="3642"/>
                  </a:lnTo>
                  <a:close/>
                  <a:moveTo>
                    <a:pt x="10069" y="4116"/>
                  </a:moveTo>
                  <a:lnTo>
                    <a:pt x="10069" y="4361"/>
                  </a:lnTo>
                  <a:lnTo>
                    <a:pt x="10023" y="4438"/>
                  </a:lnTo>
                  <a:lnTo>
                    <a:pt x="9947" y="4484"/>
                  </a:lnTo>
                  <a:lnTo>
                    <a:pt x="9870" y="4514"/>
                  </a:lnTo>
                  <a:lnTo>
                    <a:pt x="9794" y="4530"/>
                  </a:lnTo>
                  <a:lnTo>
                    <a:pt x="9702" y="4514"/>
                  </a:lnTo>
                  <a:lnTo>
                    <a:pt x="9641" y="4468"/>
                  </a:lnTo>
                  <a:lnTo>
                    <a:pt x="9595" y="4422"/>
                  </a:lnTo>
                  <a:lnTo>
                    <a:pt x="9579" y="4331"/>
                  </a:lnTo>
                  <a:lnTo>
                    <a:pt x="9595" y="4239"/>
                  </a:lnTo>
                  <a:lnTo>
                    <a:pt x="9656" y="4178"/>
                  </a:lnTo>
                  <a:lnTo>
                    <a:pt x="9763" y="4132"/>
                  </a:lnTo>
                  <a:lnTo>
                    <a:pt x="9901" y="4116"/>
                  </a:lnTo>
                  <a:close/>
                  <a:moveTo>
                    <a:pt x="14721" y="4116"/>
                  </a:moveTo>
                  <a:lnTo>
                    <a:pt x="14721" y="4361"/>
                  </a:lnTo>
                  <a:lnTo>
                    <a:pt x="14675" y="4438"/>
                  </a:lnTo>
                  <a:lnTo>
                    <a:pt x="14598" y="4484"/>
                  </a:lnTo>
                  <a:lnTo>
                    <a:pt x="14522" y="4514"/>
                  </a:lnTo>
                  <a:lnTo>
                    <a:pt x="14430" y="4530"/>
                  </a:lnTo>
                  <a:lnTo>
                    <a:pt x="14354" y="4514"/>
                  </a:lnTo>
                  <a:lnTo>
                    <a:pt x="14292" y="4468"/>
                  </a:lnTo>
                  <a:lnTo>
                    <a:pt x="14231" y="4422"/>
                  </a:lnTo>
                  <a:lnTo>
                    <a:pt x="14231" y="4331"/>
                  </a:lnTo>
                  <a:lnTo>
                    <a:pt x="14247" y="4239"/>
                  </a:lnTo>
                  <a:lnTo>
                    <a:pt x="14308" y="4178"/>
                  </a:lnTo>
                  <a:lnTo>
                    <a:pt x="14415" y="4132"/>
                  </a:lnTo>
                  <a:lnTo>
                    <a:pt x="14553" y="4116"/>
                  </a:lnTo>
                  <a:close/>
                  <a:moveTo>
                    <a:pt x="6963" y="2969"/>
                  </a:moveTo>
                  <a:lnTo>
                    <a:pt x="6963" y="3214"/>
                  </a:lnTo>
                  <a:lnTo>
                    <a:pt x="7514" y="3214"/>
                  </a:lnTo>
                  <a:lnTo>
                    <a:pt x="7514" y="4744"/>
                  </a:lnTo>
                  <a:lnTo>
                    <a:pt x="7820" y="4744"/>
                  </a:lnTo>
                  <a:lnTo>
                    <a:pt x="7820" y="3214"/>
                  </a:lnTo>
                  <a:lnTo>
                    <a:pt x="8371" y="3214"/>
                  </a:lnTo>
                  <a:lnTo>
                    <a:pt x="8371" y="2969"/>
                  </a:lnTo>
                  <a:close/>
                  <a:moveTo>
                    <a:pt x="9074" y="3397"/>
                  </a:moveTo>
                  <a:lnTo>
                    <a:pt x="8983" y="3413"/>
                  </a:lnTo>
                  <a:lnTo>
                    <a:pt x="8830" y="3489"/>
                  </a:lnTo>
                  <a:lnTo>
                    <a:pt x="8784" y="3566"/>
                  </a:lnTo>
                  <a:lnTo>
                    <a:pt x="8768" y="3428"/>
                  </a:lnTo>
                  <a:lnTo>
                    <a:pt x="8493" y="3428"/>
                  </a:lnTo>
                  <a:lnTo>
                    <a:pt x="8493" y="4744"/>
                  </a:lnTo>
                  <a:lnTo>
                    <a:pt x="8784" y="4744"/>
                  </a:lnTo>
                  <a:lnTo>
                    <a:pt x="8784" y="3841"/>
                  </a:lnTo>
                  <a:lnTo>
                    <a:pt x="8830" y="3764"/>
                  </a:lnTo>
                  <a:lnTo>
                    <a:pt x="8952" y="3688"/>
                  </a:lnTo>
                  <a:lnTo>
                    <a:pt x="9182" y="3688"/>
                  </a:lnTo>
                  <a:lnTo>
                    <a:pt x="9182" y="3413"/>
                  </a:lnTo>
                  <a:lnTo>
                    <a:pt x="9136" y="3397"/>
                  </a:lnTo>
                  <a:close/>
                  <a:moveTo>
                    <a:pt x="11339" y="3397"/>
                  </a:moveTo>
                  <a:lnTo>
                    <a:pt x="11217" y="3413"/>
                  </a:lnTo>
                  <a:lnTo>
                    <a:pt x="11033" y="3489"/>
                  </a:lnTo>
                  <a:lnTo>
                    <a:pt x="10957" y="3581"/>
                  </a:lnTo>
                  <a:lnTo>
                    <a:pt x="10941" y="3428"/>
                  </a:lnTo>
                  <a:lnTo>
                    <a:pt x="10666" y="3428"/>
                  </a:lnTo>
                  <a:lnTo>
                    <a:pt x="10666" y="4744"/>
                  </a:lnTo>
                  <a:lnTo>
                    <a:pt x="10957" y="4744"/>
                  </a:lnTo>
                  <a:lnTo>
                    <a:pt x="10957" y="3795"/>
                  </a:lnTo>
                  <a:lnTo>
                    <a:pt x="11003" y="3734"/>
                  </a:lnTo>
                  <a:lnTo>
                    <a:pt x="11140" y="3642"/>
                  </a:lnTo>
                  <a:lnTo>
                    <a:pt x="11232" y="3642"/>
                  </a:lnTo>
                  <a:lnTo>
                    <a:pt x="11339" y="3657"/>
                  </a:lnTo>
                  <a:lnTo>
                    <a:pt x="11400" y="3703"/>
                  </a:lnTo>
                  <a:lnTo>
                    <a:pt x="11446" y="3764"/>
                  </a:lnTo>
                  <a:lnTo>
                    <a:pt x="11462" y="3887"/>
                  </a:lnTo>
                  <a:lnTo>
                    <a:pt x="11462" y="4744"/>
                  </a:lnTo>
                  <a:lnTo>
                    <a:pt x="11752" y="4744"/>
                  </a:lnTo>
                  <a:lnTo>
                    <a:pt x="11752" y="3872"/>
                  </a:lnTo>
                  <a:lnTo>
                    <a:pt x="11737" y="3657"/>
                  </a:lnTo>
                  <a:lnTo>
                    <a:pt x="11584" y="3458"/>
                  </a:lnTo>
                  <a:lnTo>
                    <a:pt x="11431" y="3397"/>
                  </a:lnTo>
                  <a:close/>
                  <a:moveTo>
                    <a:pt x="13359" y="2877"/>
                  </a:moveTo>
                  <a:lnTo>
                    <a:pt x="13359" y="4744"/>
                  </a:lnTo>
                  <a:lnTo>
                    <a:pt x="13650" y="4744"/>
                  </a:lnTo>
                  <a:lnTo>
                    <a:pt x="13650" y="2877"/>
                  </a:lnTo>
                  <a:close/>
                  <a:moveTo>
                    <a:pt x="16175" y="3428"/>
                  </a:moveTo>
                  <a:lnTo>
                    <a:pt x="16175" y="4744"/>
                  </a:lnTo>
                  <a:lnTo>
                    <a:pt x="16465" y="4744"/>
                  </a:lnTo>
                  <a:lnTo>
                    <a:pt x="16465" y="3428"/>
                  </a:lnTo>
                  <a:close/>
                  <a:moveTo>
                    <a:pt x="17445" y="3397"/>
                  </a:moveTo>
                  <a:lnTo>
                    <a:pt x="17338" y="3413"/>
                  </a:lnTo>
                  <a:lnTo>
                    <a:pt x="17139" y="3489"/>
                  </a:lnTo>
                  <a:lnTo>
                    <a:pt x="17062" y="3581"/>
                  </a:lnTo>
                  <a:lnTo>
                    <a:pt x="17062" y="3428"/>
                  </a:lnTo>
                  <a:lnTo>
                    <a:pt x="16787" y="3428"/>
                  </a:lnTo>
                  <a:lnTo>
                    <a:pt x="16787" y="4744"/>
                  </a:lnTo>
                  <a:lnTo>
                    <a:pt x="17077" y="4744"/>
                  </a:lnTo>
                  <a:lnTo>
                    <a:pt x="17077" y="3795"/>
                  </a:lnTo>
                  <a:lnTo>
                    <a:pt x="17123" y="3734"/>
                  </a:lnTo>
                  <a:lnTo>
                    <a:pt x="17261" y="3642"/>
                  </a:lnTo>
                  <a:lnTo>
                    <a:pt x="17338" y="3642"/>
                  </a:lnTo>
                  <a:lnTo>
                    <a:pt x="17460" y="3657"/>
                  </a:lnTo>
                  <a:lnTo>
                    <a:pt x="17521" y="3703"/>
                  </a:lnTo>
                  <a:lnTo>
                    <a:pt x="17567" y="3764"/>
                  </a:lnTo>
                  <a:lnTo>
                    <a:pt x="17567" y="3887"/>
                  </a:lnTo>
                  <a:lnTo>
                    <a:pt x="17567" y="4744"/>
                  </a:lnTo>
                  <a:lnTo>
                    <a:pt x="17873" y="4744"/>
                  </a:lnTo>
                  <a:lnTo>
                    <a:pt x="17873" y="3872"/>
                  </a:lnTo>
                  <a:lnTo>
                    <a:pt x="17843" y="3657"/>
                  </a:lnTo>
                  <a:lnTo>
                    <a:pt x="17705" y="3458"/>
                  </a:lnTo>
                  <a:lnTo>
                    <a:pt x="17552" y="3397"/>
                  </a:lnTo>
                  <a:close/>
                  <a:moveTo>
                    <a:pt x="9855" y="3397"/>
                  </a:moveTo>
                  <a:lnTo>
                    <a:pt x="9702" y="3413"/>
                  </a:lnTo>
                  <a:lnTo>
                    <a:pt x="9579" y="3458"/>
                  </a:lnTo>
                  <a:lnTo>
                    <a:pt x="9457" y="3504"/>
                  </a:lnTo>
                  <a:lnTo>
                    <a:pt x="9381" y="3596"/>
                  </a:lnTo>
                  <a:lnTo>
                    <a:pt x="9319" y="3703"/>
                  </a:lnTo>
                  <a:lnTo>
                    <a:pt x="9319" y="3795"/>
                  </a:lnTo>
                  <a:lnTo>
                    <a:pt x="9610" y="3795"/>
                  </a:lnTo>
                  <a:lnTo>
                    <a:pt x="9610" y="3734"/>
                  </a:lnTo>
                  <a:lnTo>
                    <a:pt x="9671" y="3673"/>
                  </a:lnTo>
                  <a:lnTo>
                    <a:pt x="9748" y="3627"/>
                  </a:lnTo>
                  <a:lnTo>
                    <a:pt x="9947" y="3627"/>
                  </a:lnTo>
                  <a:lnTo>
                    <a:pt x="10008" y="3688"/>
                  </a:lnTo>
                  <a:lnTo>
                    <a:pt x="10054" y="3749"/>
                  </a:lnTo>
                  <a:lnTo>
                    <a:pt x="10069" y="3841"/>
                  </a:lnTo>
                  <a:lnTo>
                    <a:pt x="10069" y="3933"/>
                  </a:lnTo>
                  <a:lnTo>
                    <a:pt x="9885" y="3933"/>
                  </a:lnTo>
                  <a:lnTo>
                    <a:pt x="9625" y="3948"/>
                  </a:lnTo>
                  <a:lnTo>
                    <a:pt x="9442" y="4040"/>
                  </a:lnTo>
                  <a:lnTo>
                    <a:pt x="9365" y="4101"/>
                  </a:lnTo>
                  <a:lnTo>
                    <a:pt x="9289" y="4269"/>
                  </a:lnTo>
                  <a:lnTo>
                    <a:pt x="9289" y="4361"/>
                  </a:lnTo>
                  <a:lnTo>
                    <a:pt x="9304" y="4530"/>
                  </a:lnTo>
                  <a:lnTo>
                    <a:pt x="9411" y="4652"/>
                  </a:lnTo>
                  <a:lnTo>
                    <a:pt x="9549" y="4744"/>
                  </a:lnTo>
                  <a:lnTo>
                    <a:pt x="9732" y="4759"/>
                  </a:lnTo>
                  <a:lnTo>
                    <a:pt x="9824" y="4759"/>
                  </a:lnTo>
                  <a:lnTo>
                    <a:pt x="10008" y="4683"/>
                  </a:lnTo>
                  <a:lnTo>
                    <a:pt x="10069" y="4606"/>
                  </a:lnTo>
                  <a:lnTo>
                    <a:pt x="10084" y="4698"/>
                  </a:lnTo>
                  <a:lnTo>
                    <a:pt x="10115" y="4744"/>
                  </a:lnTo>
                  <a:lnTo>
                    <a:pt x="10406" y="4744"/>
                  </a:lnTo>
                  <a:lnTo>
                    <a:pt x="10406" y="4713"/>
                  </a:lnTo>
                  <a:lnTo>
                    <a:pt x="10375" y="4591"/>
                  </a:lnTo>
                  <a:lnTo>
                    <a:pt x="10360" y="4438"/>
                  </a:lnTo>
                  <a:lnTo>
                    <a:pt x="10360" y="3841"/>
                  </a:lnTo>
                  <a:lnTo>
                    <a:pt x="10360" y="3734"/>
                  </a:lnTo>
                  <a:lnTo>
                    <a:pt x="10283" y="3581"/>
                  </a:lnTo>
                  <a:lnTo>
                    <a:pt x="10222" y="3520"/>
                  </a:lnTo>
                  <a:lnTo>
                    <a:pt x="10069" y="3413"/>
                  </a:lnTo>
                  <a:lnTo>
                    <a:pt x="9855" y="3397"/>
                  </a:lnTo>
                  <a:close/>
                  <a:moveTo>
                    <a:pt x="12548" y="3397"/>
                  </a:moveTo>
                  <a:lnTo>
                    <a:pt x="12334" y="3413"/>
                  </a:lnTo>
                  <a:lnTo>
                    <a:pt x="12181" y="3520"/>
                  </a:lnTo>
                  <a:lnTo>
                    <a:pt x="12120" y="3566"/>
                  </a:lnTo>
                  <a:lnTo>
                    <a:pt x="12043" y="3719"/>
                  </a:lnTo>
                  <a:lnTo>
                    <a:pt x="12043" y="3795"/>
                  </a:lnTo>
                  <a:lnTo>
                    <a:pt x="12043" y="3887"/>
                  </a:lnTo>
                  <a:lnTo>
                    <a:pt x="12165" y="4055"/>
                  </a:lnTo>
                  <a:lnTo>
                    <a:pt x="12257" y="4101"/>
                  </a:lnTo>
                  <a:lnTo>
                    <a:pt x="12364" y="4147"/>
                  </a:lnTo>
                  <a:lnTo>
                    <a:pt x="12517" y="4193"/>
                  </a:lnTo>
                  <a:lnTo>
                    <a:pt x="12640" y="4224"/>
                  </a:lnTo>
                  <a:lnTo>
                    <a:pt x="12732" y="4254"/>
                  </a:lnTo>
                  <a:lnTo>
                    <a:pt x="12778" y="4300"/>
                  </a:lnTo>
                  <a:lnTo>
                    <a:pt x="12793" y="4377"/>
                  </a:lnTo>
                  <a:lnTo>
                    <a:pt x="12778" y="4453"/>
                  </a:lnTo>
                  <a:lnTo>
                    <a:pt x="12732" y="4499"/>
                  </a:lnTo>
                  <a:lnTo>
                    <a:pt x="12655" y="4530"/>
                  </a:lnTo>
                  <a:lnTo>
                    <a:pt x="12548" y="4545"/>
                  </a:lnTo>
                  <a:lnTo>
                    <a:pt x="12441" y="4530"/>
                  </a:lnTo>
                  <a:lnTo>
                    <a:pt x="12364" y="4484"/>
                  </a:lnTo>
                  <a:lnTo>
                    <a:pt x="12303" y="4422"/>
                  </a:lnTo>
                  <a:lnTo>
                    <a:pt x="12288" y="4315"/>
                  </a:lnTo>
                  <a:lnTo>
                    <a:pt x="11997" y="4315"/>
                  </a:lnTo>
                  <a:lnTo>
                    <a:pt x="12012" y="4438"/>
                  </a:lnTo>
                  <a:lnTo>
                    <a:pt x="12058" y="4545"/>
                  </a:lnTo>
                  <a:lnTo>
                    <a:pt x="12150" y="4637"/>
                  </a:lnTo>
                  <a:lnTo>
                    <a:pt x="12257" y="4698"/>
                  </a:lnTo>
                  <a:lnTo>
                    <a:pt x="12395" y="4744"/>
                  </a:lnTo>
                  <a:lnTo>
                    <a:pt x="12548" y="4759"/>
                  </a:lnTo>
                  <a:lnTo>
                    <a:pt x="12778" y="4744"/>
                  </a:lnTo>
                  <a:lnTo>
                    <a:pt x="12931" y="4652"/>
                  </a:lnTo>
                  <a:lnTo>
                    <a:pt x="13007" y="4591"/>
                  </a:lnTo>
                  <a:lnTo>
                    <a:pt x="13068" y="4453"/>
                  </a:lnTo>
                  <a:lnTo>
                    <a:pt x="13084" y="4361"/>
                  </a:lnTo>
                  <a:lnTo>
                    <a:pt x="13068" y="4269"/>
                  </a:lnTo>
                  <a:lnTo>
                    <a:pt x="13038" y="4178"/>
                  </a:lnTo>
                  <a:lnTo>
                    <a:pt x="12976" y="4116"/>
                  </a:lnTo>
                  <a:lnTo>
                    <a:pt x="12885" y="4055"/>
                  </a:lnTo>
                  <a:lnTo>
                    <a:pt x="12778" y="4009"/>
                  </a:lnTo>
                  <a:lnTo>
                    <a:pt x="12609" y="3963"/>
                  </a:lnTo>
                  <a:lnTo>
                    <a:pt x="12456" y="3933"/>
                  </a:lnTo>
                  <a:lnTo>
                    <a:pt x="12380" y="3887"/>
                  </a:lnTo>
                  <a:lnTo>
                    <a:pt x="12334" y="3841"/>
                  </a:lnTo>
                  <a:lnTo>
                    <a:pt x="12334" y="3780"/>
                  </a:lnTo>
                  <a:lnTo>
                    <a:pt x="12334" y="3719"/>
                  </a:lnTo>
                  <a:lnTo>
                    <a:pt x="12380" y="3657"/>
                  </a:lnTo>
                  <a:lnTo>
                    <a:pt x="12456" y="3627"/>
                  </a:lnTo>
                  <a:lnTo>
                    <a:pt x="12640" y="3627"/>
                  </a:lnTo>
                  <a:lnTo>
                    <a:pt x="12716" y="3673"/>
                  </a:lnTo>
                  <a:lnTo>
                    <a:pt x="12762" y="3734"/>
                  </a:lnTo>
                  <a:lnTo>
                    <a:pt x="12778" y="3810"/>
                  </a:lnTo>
                  <a:lnTo>
                    <a:pt x="13068" y="3810"/>
                  </a:lnTo>
                  <a:lnTo>
                    <a:pt x="13068" y="3734"/>
                  </a:lnTo>
                  <a:lnTo>
                    <a:pt x="12992" y="3581"/>
                  </a:lnTo>
                  <a:lnTo>
                    <a:pt x="12931" y="3520"/>
                  </a:lnTo>
                  <a:lnTo>
                    <a:pt x="12762" y="3413"/>
                  </a:lnTo>
                  <a:lnTo>
                    <a:pt x="12548" y="3397"/>
                  </a:lnTo>
                  <a:close/>
                  <a:moveTo>
                    <a:pt x="14507" y="3397"/>
                  </a:moveTo>
                  <a:lnTo>
                    <a:pt x="14354" y="3413"/>
                  </a:lnTo>
                  <a:lnTo>
                    <a:pt x="14231" y="3458"/>
                  </a:lnTo>
                  <a:lnTo>
                    <a:pt x="14109" y="3504"/>
                  </a:lnTo>
                  <a:lnTo>
                    <a:pt x="14032" y="3596"/>
                  </a:lnTo>
                  <a:lnTo>
                    <a:pt x="13971" y="3703"/>
                  </a:lnTo>
                  <a:lnTo>
                    <a:pt x="13956" y="3795"/>
                  </a:lnTo>
                  <a:lnTo>
                    <a:pt x="14262" y="3795"/>
                  </a:lnTo>
                  <a:lnTo>
                    <a:pt x="14262" y="3734"/>
                  </a:lnTo>
                  <a:lnTo>
                    <a:pt x="14323" y="3673"/>
                  </a:lnTo>
                  <a:lnTo>
                    <a:pt x="14384" y="3627"/>
                  </a:lnTo>
                  <a:lnTo>
                    <a:pt x="14598" y="3627"/>
                  </a:lnTo>
                  <a:lnTo>
                    <a:pt x="14660" y="3688"/>
                  </a:lnTo>
                  <a:lnTo>
                    <a:pt x="14706" y="3749"/>
                  </a:lnTo>
                  <a:lnTo>
                    <a:pt x="14721" y="3841"/>
                  </a:lnTo>
                  <a:lnTo>
                    <a:pt x="14721" y="3933"/>
                  </a:lnTo>
                  <a:lnTo>
                    <a:pt x="14537" y="3933"/>
                  </a:lnTo>
                  <a:lnTo>
                    <a:pt x="14262" y="3948"/>
                  </a:lnTo>
                  <a:lnTo>
                    <a:pt x="14094" y="4040"/>
                  </a:lnTo>
                  <a:lnTo>
                    <a:pt x="14017" y="4101"/>
                  </a:lnTo>
                  <a:lnTo>
                    <a:pt x="13941" y="4269"/>
                  </a:lnTo>
                  <a:lnTo>
                    <a:pt x="13941" y="4361"/>
                  </a:lnTo>
                  <a:lnTo>
                    <a:pt x="13956" y="4530"/>
                  </a:lnTo>
                  <a:lnTo>
                    <a:pt x="14063" y="4652"/>
                  </a:lnTo>
                  <a:lnTo>
                    <a:pt x="14201" y="4744"/>
                  </a:lnTo>
                  <a:lnTo>
                    <a:pt x="14384" y="4759"/>
                  </a:lnTo>
                  <a:lnTo>
                    <a:pt x="14476" y="4759"/>
                  </a:lnTo>
                  <a:lnTo>
                    <a:pt x="14660" y="4683"/>
                  </a:lnTo>
                  <a:lnTo>
                    <a:pt x="14721" y="4606"/>
                  </a:lnTo>
                  <a:lnTo>
                    <a:pt x="14736" y="4698"/>
                  </a:lnTo>
                  <a:lnTo>
                    <a:pt x="14767" y="4744"/>
                  </a:lnTo>
                  <a:lnTo>
                    <a:pt x="15058" y="4744"/>
                  </a:lnTo>
                  <a:lnTo>
                    <a:pt x="15058" y="4713"/>
                  </a:lnTo>
                  <a:lnTo>
                    <a:pt x="15027" y="4591"/>
                  </a:lnTo>
                  <a:lnTo>
                    <a:pt x="15012" y="4438"/>
                  </a:lnTo>
                  <a:lnTo>
                    <a:pt x="15012" y="3841"/>
                  </a:lnTo>
                  <a:lnTo>
                    <a:pt x="15012" y="3734"/>
                  </a:lnTo>
                  <a:lnTo>
                    <a:pt x="14935" y="3581"/>
                  </a:lnTo>
                  <a:lnTo>
                    <a:pt x="14874" y="3520"/>
                  </a:lnTo>
                  <a:lnTo>
                    <a:pt x="14721" y="3413"/>
                  </a:lnTo>
                  <a:lnTo>
                    <a:pt x="14507" y="3397"/>
                  </a:lnTo>
                  <a:close/>
                  <a:moveTo>
                    <a:pt x="15394" y="3106"/>
                  </a:moveTo>
                  <a:lnTo>
                    <a:pt x="15394" y="3428"/>
                  </a:lnTo>
                  <a:lnTo>
                    <a:pt x="15180" y="3428"/>
                  </a:lnTo>
                  <a:lnTo>
                    <a:pt x="15180" y="3642"/>
                  </a:lnTo>
                  <a:lnTo>
                    <a:pt x="15394" y="3642"/>
                  </a:lnTo>
                  <a:lnTo>
                    <a:pt x="15394" y="4392"/>
                  </a:lnTo>
                  <a:lnTo>
                    <a:pt x="15410" y="4560"/>
                  </a:lnTo>
                  <a:lnTo>
                    <a:pt x="15578" y="4744"/>
                  </a:lnTo>
                  <a:lnTo>
                    <a:pt x="15731" y="4759"/>
                  </a:lnTo>
                  <a:lnTo>
                    <a:pt x="15838" y="4759"/>
                  </a:lnTo>
                  <a:lnTo>
                    <a:pt x="15930" y="4728"/>
                  </a:lnTo>
                  <a:lnTo>
                    <a:pt x="15930" y="4499"/>
                  </a:lnTo>
                  <a:lnTo>
                    <a:pt x="15884" y="4514"/>
                  </a:lnTo>
                  <a:lnTo>
                    <a:pt x="15761" y="4514"/>
                  </a:lnTo>
                  <a:lnTo>
                    <a:pt x="15716" y="4484"/>
                  </a:lnTo>
                  <a:lnTo>
                    <a:pt x="15700" y="4438"/>
                  </a:lnTo>
                  <a:lnTo>
                    <a:pt x="15685" y="4377"/>
                  </a:lnTo>
                  <a:lnTo>
                    <a:pt x="15685" y="3642"/>
                  </a:lnTo>
                  <a:lnTo>
                    <a:pt x="15930" y="3642"/>
                  </a:lnTo>
                  <a:lnTo>
                    <a:pt x="15930" y="3428"/>
                  </a:lnTo>
                  <a:lnTo>
                    <a:pt x="15685" y="3428"/>
                  </a:lnTo>
                  <a:lnTo>
                    <a:pt x="15685" y="3106"/>
                  </a:lnTo>
                  <a:close/>
                  <a:moveTo>
                    <a:pt x="18638" y="3397"/>
                  </a:moveTo>
                  <a:lnTo>
                    <a:pt x="18531" y="3413"/>
                  </a:lnTo>
                  <a:lnTo>
                    <a:pt x="18332" y="3504"/>
                  </a:lnTo>
                  <a:lnTo>
                    <a:pt x="18256" y="3581"/>
                  </a:lnTo>
                  <a:lnTo>
                    <a:pt x="18194" y="3673"/>
                  </a:lnTo>
                  <a:lnTo>
                    <a:pt x="18118" y="3917"/>
                  </a:lnTo>
                  <a:lnTo>
                    <a:pt x="18118" y="4071"/>
                  </a:lnTo>
                  <a:lnTo>
                    <a:pt x="18118" y="4224"/>
                  </a:lnTo>
                  <a:lnTo>
                    <a:pt x="18194" y="4484"/>
                  </a:lnTo>
                  <a:lnTo>
                    <a:pt x="18271" y="4575"/>
                  </a:lnTo>
                  <a:lnTo>
                    <a:pt x="18347" y="4667"/>
                  </a:lnTo>
                  <a:lnTo>
                    <a:pt x="18531" y="4759"/>
                  </a:lnTo>
                  <a:lnTo>
                    <a:pt x="18745" y="4759"/>
                  </a:lnTo>
                  <a:lnTo>
                    <a:pt x="18914" y="4683"/>
                  </a:lnTo>
                  <a:lnTo>
                    <a:pt x="18975" y="4621"/>
                  </a:lnTo>
                  <a:lnTo>
                    <a:pt x="18975" y="4713"/>
                  </a:lnTo>
                  <a:lnTo>
                    <a:pt x="18960" y="4851"/>
                  </a:lnTo>
                  <a:lnTo>
                    <a:pt x="18898" y="4943"/>
                  </a:lnTo>
                  <a:lnTo>
                    <a:pt x="18807" y="5004"/>
                  </a:lnTo>
                  <a:lnTo>
                    <a:pt x="18669" y="5019"/>
                  </a:lnTo>
                  <a:lnTo>
                    <a:pt x="18562" y="5019"/>
                  </a:lnTo>
                  <a:lnTo>
                    <a:pt x="18393" y="4927"/>
                  </a:lnTo>
                  <a:lnTo>
                    <a:pt x="18332" y="4866"/>
                  </a:lnTo>
                  <a:lnTo>
                    <a:pt x="18194" y="5035"/>
                  </a:lnTo>
                  <a:lnTo>
                    <a:pt x="18271" y="5126"/>
                  </a:lnTo>
                  <a:lnTo>
                    <a:pt x="18393" y="5188"/>
                  </a:lnTo>
                  <a:lnTo>
                    <a:pt x="18531" y="5249"/>
                  </a:lnTo>
                  <a:lnTo>
                    <a:pt x="18807" y="5249"/>
                  </a:lnTo>
                  <a:lnTo>
                    <a:pt x="19036" y="5172"/>
                  </a:lnTo>
                  <a:lnTo>
                    <a:pt x="19113" y="5111"/>
                  </a:lnTo>
                  <a:lnTo>
                    <a:pt x="19189" y="5019"/>
                  </a:lnTo>
                  <a:lnTo>
                    <a:pt x="19266" y="4820"/>
                  </a:lnTo>
                  <a:lnTo>
                    <a:pt x="19281" y="4698"/>
                  </a:lnTo>
                  <a:lnTo>
                    <a:pt x="19281" y="3428"/>
                  </a:lnTo>
                  <a:lnTo>
                    <a:pt x="19005" y="3428"/>
                  </a:lnTo>
                  <a:lnTo>
                    <a:pt x="18990" y="3550"/>
                  </a:lnTo>
                  <a:lnTo>
                    <a:pt x="18929" y="3489"/>
                  </a:lnTo>
                  <a:lnTo>
                    <a:pt x="18745" y="3397"/>
                  </a:lnTo>
                  <a:close/>
                  <a:moveTo>
                    <a:pt x="23168" y="5800"/>
                  </a:moveTo>
                  <a:lnTo>
                    <a:pt x="23122" y="5830"/>
                  </a:lnTo>
                  <a:lnTo>
                    <a:pt x="23091" y="5891"/>
                  </a:lnTo>
                  <a:lnTo>
                    <a:pt x="23076" y="5953"/>
                  </a:lnTo>
                  <a:lnTo>
                    <a:pt x="23091" y="6014"/>
                  </a:lnTo>
                  <a:lnTo>
                    <a:pt x="23122" y="6060"/>
                  </a:lnTo>
                  <a:lnTo>
                    <a:pt x="23168" y="6106"/>
                  </a:lnTo>
                  <a:lnTo>
                    <a:pt x="23321" y="6106"/>
                  </a:lnTo>
                  <a:lnTo>
                    <a:pt x="23367" y="6060"/>
                  </a:lnTo>
                  <a:lnTo>
                    <a:pt x="23412" y="6014"/>
                  </a:lnTo>
                  <a:lnTo>
                    <a:pt x="23412" y="5953"/>
                  </a:lnTo>
                  <a:lnTo>
                    <a:pt x="23412" y="5891"/>
                  </a:lnTo>
                  <a:lnTo>
                    <a:pt x="23367" y="5830"/>
                  </a:lnTo>
                  <a:lnTo>
                    <a:pt x="23321" y="5800"/>
                  </a:lnTo>
                  <a:close/>
                  <a:moveTo>
                    <a:pt x="4928" y="6504"/>
                  </a:moveTo>
                  <a:lnTo>
                    <a:pt x="5035" y="6519"/>
                  </a:lnTo>
                  <a:lnTo>
                    <a:pt x="5127" y="6580"/>
                  </a:lnTo>
                  <a:lnTo>
                    <a:pt x="5172" y="6672"/>
                  </a:lnTo>
                  <a:lnTo>
                    <a:pt x="5203" y="6810"/>
                  </a:lnTo>
                  <a:lnTo>
                    <a:pt x="5203" y="6825"/>
                  </a:lnTo>
                  <a:lnTo>
                    <a:pt x="4637" y="6825"/>
                  </a:lnTo>
                  <a:lnTo>
                    <a:pt x="4667" y="6687"/>
                  </a:lnTo>
                  <a:lnTo>
                    <a:pt x="4729" y="6595"/>
                  </a:lnTo>
                  <a:lnTo>
                    <a:pt x="4821" y="6519"/>
                  </a:lnTo>
                  <a:lnTo>
                    <a:pt x="4928" y="6504"/>
                  </a:lnTo>
                  <a:close/>
                  <a:moveTo>
                    <a:pt x="6902" y="6504"/>
                  </a:moveTo>
                  <a:lnTo>
                    <a:pt x="7009" y="6519"/>
                  </a:lnTo>
                  <a:lnTo>
                    <a:pt x="7085" y="6580"/>
                  </a:lnTo>
                  <a:lnTo>
                    <a:pt x="7146" y="6672"/>
                  </a:lnTo>
                  <a:lnTo>
                    <a:pt x="7177" y="6810"/>
                  </a:lnTo>
                  <a:lnTo>
                    <a:pt x="7177" y="6825"/>
                  </a:lnTo>
                  <a:lnTo>
                    <a:pt x="6611" y="6825"/>
                  </a:lnTo>
                  <a:lnTo>
                    <a:pt x="6641" y="6687"/>
                  </a:lnTo>
                  <a:lnTo>
                    <a:pt x="6703" y="6595"/>
                  </a:lnTo>
                  <a:lnTo>
                    <a:pt x="6779" y="6519"/>
                  </a:lnTo>
                  <a:lnTo>
                    <a:pt x="6902" y="6504"/>
                  </a:lnTo>
                  <a:close/>
                  <a:moveTo>
                    <a:pt x="11247" y="6504"/>
                  </a:moveTo>
                  <a:lnTo>
                    <a:pt x="11354" y="6519"/>
                  </a:lnTo>
                  <a:lnTo>
                    <a:pt x="11446" y="6580"/>
                  </a:lnTo>
                  <a:lnTo>
                    <a:pt x="11492" y="6672"/>
                  </a:lnTo>
                  <a:lnTo>
                    <a:pt x="11523" y="6810"/>
                  </a:lnTo>
                  <a:lnTo>
                    <a:pt x="11523" y="6825"/>
                  </a:lnTo>
                  <a:lnTo>
                    <a:pt x="10957" y="6825"/>
                  </a:lnTo>
                  <a:lnTo>
                    <a:pt x="10987" y="6687"/>
                  </a:lnTo>
                  <a:lnTo>
                    <a:pt x="11048" y="6595"/>
                  </a:lnTo>
                  <a:lnTo>
                    <a:pt x="11140" y="6519"/>
                  </a:lnTo>
                  <a:lnTo>
                    <a:pt x="11247" y="6504"/>
                  </a:lnTo>
                  <a:close/>
                  <a:moveTo>
                    <a:pt x="796" y="6213"/>
                  </a:moveTo>
                  <a:lnTo>
                    <a:pt x="1056" y="6947"/>
                  </a:lnTo>
                  <a:lnTo>
                    <a:pt x="551" y="6947"/>
                  </a:lnTo>
                  <a:lnTo>
                    <a:pt x="796" y="6213"/>
                  </a:lnTo>
                  <a:close/>
                  <a:moveTo>
                    <a:pt x="9273" y="6993"/>
                  </a:moveTo>
                  <a:lnTo>
                    <a:pt x="9273" y="7238"/>
                  </a:lnTo>
                  <a:lnTo>
                    <a:pt x="9227" y="7299"/>
                  </a:lnTo>
                  <a:lnTo>
                    <a:pt x="9151" y="7345"/>
                  </a:lnTo>
                  <a:lnTo>
                    <a:pt x="9074" y="7391"/>
                  </a:lnTo>
                  <a:lnTo>
                    <a:pt x="8906" y="7391"/>
                  </a:lnTo>
                  <a:lnTo>
                    <a:pt x="8845" y="7345"/>
                  </a:lnTo>
                  <a:lnTo>
                    <a:pt x="8799" y="7284"/>
                  </a:lnTo>
                  <a:lnTo>
                    <a:pt x="8784" y="7207"/>
                  </a:lnTo>
                  <a:lnTo>
                    <a:pt x="8799" y="7116"/>
                  </a:lnTo>
                  <a:lnTo>
                    <a:pt x="8860" y="7039"/>
                  </a:lnTo>
                  <a:lnTo>
                    <a:pt x="8967" y="6993"/>
                  </a:lnTo>
                  <a:close/>
                  <a:moveTo>
                    <a:pt x="12579" y="6504"/>
                  </a:moveTo>
                  <a:lnTo>
                    <a:pt x="12670" y="6519"/>
                  </a:lnTo>
                  <a:lnTo>
                    <a:pt x="12793" y="6595"/>
                  </a:lnTo>
                  <a:lnTo>
                    <a:pt x="12839" y="6672"/>
                  </a:lnTo>
                  <a:lnTo>
                    <a:pt x="12839" y="7223"/>
                  </a:lnTo>
                  <a:lnTo>
                    <a:pt x="12793" y="7299"/>
                  </a:lnTo>
                  <a:lnTo>
                    <a:pt x="12655" y="7376"/>
                  </a:lnTo>
                  <a:lnTo>
                    <a:pt x="12579" y="7391"/>
                  </a:lnTo>
                  <a:lnTo>
                    <a:pt x="12441" y="7376"/>
                  </a:lnTo>
                  <a:lnTo>
                    <a:pt x="12349" y="7284"/>
                  </a:lnTo>
                  <a:lnTo>
                    <a:pt x="12288" y="7146"/>
                  </a:lnTo>
                  <a:lnTo>
                    <a:pt x="12273" y="6963"/>
                  </a:lnTo>
                  <a:lnTo>
                    <a:pt x="12288" y="6748"/>
                  </a:lnTo>
                  <a:lnTo>
                    <a:pt x="12364" y="6626"/>
                  </a:lnTo>
                  <a:lnTo>
                    <a:pt x="12441" y="6534"/>
                  </a:lnTo>
                  <a:lnTo>
                    <a:pt x="12579" y="6504"/>
                  </a:lnTo>
                  <a:close/>
                  <a:moveTo>
                    <a:pt x="17001" y="6993"/>
                  </a:moveTo>
                  <a:lnTo>
                    <a:pt x="17001" y="7238"/>
                  </a:lnTo>
                  <a:lnTo>
                    <a:pt x="16955" y="7299"/>
                  </a:lnTo>
                  <a:lnTo>
                    <a:pt x="16879" y="7345"/>
                  </a:lnTo>
                  <a:lnTo>
                    <a:pt x="16802" y="7391"/>
                  </a:lnTo>
                  <a:lnTo>
                    <a:pt x="16634" y="7391"/>
                  </a:lnTo>
                  <a:lnTo>
                    <a:pt x="16572" y="7345"/>
                  </a:lnTo>
                  <a:lnTo>
                    <a:pt x="16527" y="7284"/>
                  </a:lnTo>
                  <a:lnTo>
                    <a:pt x="16511" y="7207"/>
                  </a:lnTo>
                  <a:lnTo>
                    <a:pt x="16527" y="7116"/>
                  </a:lnTo>
                  <a:lnTo>
                    <a:pt x="16588" y="7039"/>
                  </a:lnTo>
                  <a:lnTo>
                    <a:pt x="16695" y="6993"/>
                  </a:lnTo>
                  <a:close/>
                  <a:moveTo>
                    <a:pt x="21653" y="6993"/>
                  </a:moveTo>
                  <a:lnTo>
                    <a:pt x="21653" y="7238"/>
                  </a:lnTo>
                  <a:lnTo>
                    <a:pt x="21607" y="7299"/>
                  </a:lnTo>
                  <a:lnTo>
                    <a:pt x="21530" y="7345"/>
                  </a:lnTo>
                  <a:lnTo>
                    <a:pt x="21454" y="7391"/>
                  </a:lnTo>
                  <a:lnTo>
                    <a:pt x="21285" y="7391"/>
                  </a:lnTo>
                  <a:lnTo>
                    <a:pt x="21209" y="7345"/>
                  </a:lnTo>
                  <a:lnTo>
                    <a:pt x="21163" y="7284"/>
                  </a:lnTo>
                  <a:lnTo>
                    <a:pt x="21163" y="7207"/>
                  </a:lnTo>
                  <a:lnTo>
                    <a:pt x="21178" y="7116"/>
                  </a:lnTo>
                  <a:lnTo>
                    <a:pt x="21240" y="7039"/>
                  </a:lnTo>
                  <a:lnTo>
                    <a:pt x="21347" y="6993"/>
                  </a:lnTo>
                  <a:close/>
                  <a:moveTo>
                    <a:pt x="25647" y="6504"/>
                  </a:moveTo>
                  <a:lnTo>
                    <a:pt x="25738" y="6519"/>
                  </a:lnTo>
                  <a:lnTo>
                    <a:pt x="25861" y="6595"/>
                  </a:lnTo>
                  <a:lnTo>
                    <a:pt x="25907" y="6657"/>
                  </a:lnTo>
                  <a:lnTo>
                    <a:pt x="25907" y="7238"/>
                  </a:lnTo>
                  <a:lnTo>
                    <a:pt x="25861" y="7299"/>
                  </a:lnTo>
                  <a:lnTo>
                    <a:pt x="25738" y="7376"/>
                  </a:lnTo>
                  <a:lnTo>
                    <a:pt x="25647" y="7391"/>
                  </a:lnTo>
                  <a:lnTo>
                    <a:pt x="25509" y="7376"/>
                  </a:lnTo>
                  <a:lnTo>
                    <a:pt x="25417" y="7284"/>
                  </a:lnTo>
                  <a:lnTo>
                    <a:pt x="25356" y="7146"/>
                  </a:lnTo>
                  <a:lnTo>
                    <a:pt x="25341" y="6963"/>
                  </a:lnTo>
                  <a:lnTo>
                    <a:pt x="25356" y="6764"/>
                  </a:lnTo>
                  <a:lnTo>
                    <a:pt x="25417" y="6626"/>
                  </a:lnTo>
                  <a:lnTo>
                    <a:pt x="25509" y="6534"/>
                  </a:lnTo>
                  <a:lnTo>
                    <a:pt x="25647" y="6504"/>
                  </a:lnTo>
                  <a:close/>
                  <a:moveTo>
                    <a:pt x="658" y="5830"/>
                  </a:moveTo>
                  <a:lnTo>
                    <a:pt x="0" y="7605"/>
                  </a:lnTo>
                  <a:lnTo>
                    <a:pt x="322" y="7605"/>
                  </a:lnTo>
                  <a:lnTo>
                    <a:pt x="459" y="7192"/>
                  </a:lnTo>
                  <a:lnTo>
                    <a:pt x="1148" y="7192"/>
                  </a:lnTo>
                  <a:lnTo>
                    <a:pt x="1286" y="7605"/>
                  </a:lnTo>
                  <a:lnTo>
                    <a:pt x="1607" y="7605"/>
                  </a:lnTo>
                  <a:lnTo>
                    <a:pt x="934" y="5830"/>
                  </a:lnTo>
                  <a:close/>
                  <a:moveTo>
                    <a:pt x="5739" y="5738"/>
                  </a:moveTo>
                  <a:lnTo>
                    <a:pt x="5739" y="7605"/>
                  </a:lnTo>
                  <a:lnTo>
                    <a:pt x="6029" y="7605"/>
                  </a:lnTo>
                  <a:lnTo>
                    <a:pt x="6029" y="5738"/>
                  </a:lnTo>
                  <a:close/>
                  <a:moveTo>
                    <a:pt x="8187" y="6274"/>
                  </a:moveTo>
                  <a:lnTo>
                    <a:pt x="8034" y="6366"/>
                  </a:lnTo>
                  <a:lnTo>
                    <a:pt x="7988" y="6442"/>
                  </a:lnTo>
                  <a:lnTo>
                    <a:pt x="7973" y="6289"/>
                  </a:lnTo>
                  <a:lnTo>
                    <a:pt x="7697" y="6289"/>
                  </a:lnTo>
                  <a:lnTo>
                    <a:pt x="7697" y="7605"/>
                  </a:lnTo>
                  <a:lnTo>
                    <a:pt x="7988" y="7605"/>
                  </a:lnTo>
                  <a:lnTo>
                    <a:pt x="7988" y="6702"/>
                  </a:lnTo>
                  <a:lnTo>
                    <a:pt x="8034" y="6641"/>
                  </a:lnTo>
                  <a:lnTo>
                    <a:pt x="8172" y="6565"/>
                  </a:lnTo>
                  <a:lnTo>
                    <a:pt x="8263" y="6549"/>
                  </a:lnTo>
                  <a:lnTo>
                    <a:pt x="8325" y="6549"/>
                  </a:lnTo>
                  <a:lnTo>
                    <a:pt x="8386" y="6565"/>
                  </a:lnTo>
                  <a:lnTo>
                    <a:pt x="8386" y="6289"/>
                  </a:lnTo>
                  <a:lnTo>
                    <a:pt x="8340" y="6274"/>
                  </a:lnTo>
                  <a:close/>
                  <a:moveTo>
                    <a:pt x="13895" y="5830"/>
                  </a:moveTo>
                  <a:lnTo>
                    <a:pt x="13895" y="6090"/>
                  </a:lnTo>
                  <a:lnTo>
                    <a:pt x="14445" y="6090"/>
                  </a:lnTo>
                  <a:lnTo>
                    <a:pt x="14445" y="7605"/>
                  </a:lnTo>
                  <a:lnTo>
                    <a:pt x="14736" y="7605"/>
                  </a:lnTo>
                  <a:lnTo>
                    <a:pt x="14736" y="6090"/>
                  </a:lnTo>
                  <a:lnTo>
                    <a:pt x="15302" y="6090"/>
                  </a:lnTo>
                  <a:lnTo>
                    <a:pt x="15302" y="5830"/>
                  </a:lnTo>
                  <a:close/>
                  <a:moveTo>
                    <a:pt x="15914" y="6274"/>
                  </a:moveTo>
                  <a:lnTo>
                    <a:pt x="15761" y="6366"/>
                  </a:lnTo>
                  <a:lnTo>
                    <a:pt x="15700" y="6442"/>
                  </a:lnTo>
                  <a:lnTo>
                    <a:pt x="15700" y="6289"/>
                  </a:lnTo>
                  <a:lnTo>
                    <a:pt x="15425" y="6289"/>
                  </a:lnTo>
                  <a:lnTo>
                    <a:pt x="15425" y="7605"/>
                  </a:lnTo>
                  <a:lnTo>
                    <a:pt x="15716" y="7605"/>
                  </a:lnTo>
                  <a:lnTo>
                    <a:pt x="15716" y="6702"/>
                  </a:lnTo>
                  <a:lnTo>
                    <a:pt x="15761" y="6641"/>
                  </a:lnTo>
                  <a:lnTo>
                    <a:pt x="15884" y="6565"/>
                  </a:lnTo>
                  <a:lnTo>
                    <a:pt x="15991" y="6549"/>
                  </a:lnTo>
                  <a:lnTo>
                    <a:pt x="16052" y="6549"/>
                  </a:lnTo>
                  <a:lnTo>
                    <a:pt x="16113" y="6565"/>
                  </a:lnTo>
                  <a:lnTo>
                    <a:pt x="16113" y="6289"/>
                  </a:lnTo>
                  <a:lnTo>
                    <a:pt x="16067" y="6274"/>
                  </a:lnTo>
                  <a:close/>
                  <a:moveTo>
                    <a:pt x="18149" y="6274"/>
                  </a:moveTo>
                  <a:lnTo>
                    <a:pt x="17965" y="6366"/>
                  </a:lnTo>
                  <a:lnTo>
                    <a:pt x="17888" y="6442"/>
                  </a:lnTo>
                  <a:lnTo>
                    <a:pt x="17873" y="6289"/>
                  </a:lnTo>
                  <a:lnTo>
                    <a:pt x="17598" y="6289"/>
                  </a:lnTo>
                  <a:lnTo>
                    <a:pt x="17598" y="7605"/>
                  </a:lnTo>
                  <a:lnTo>
                    <a:pt x="17888" y="7605"/>
                  </a:lnTo>
                  <a:lnTo>
                    <a:pt x="17888" y="6672"/>
                  </a:lnTo>
                  <a:lnTo>
                    <a:pt x="17934" y="6595"/>
                  </a:lnTo>
                  <a:lnTo>
                    <a:pt x="18072" y="6519"/>
                  </a:lnTo>
                  <a:lnTo>
                    <a:pt x="18164" y="6504"/>
                  </a:lnTo>
                  <a:lnTo>
                    <a:pt x="18271" y="6519"/>
                  </a:lnTo>
                  <a:lnTo>
                    <a:pt x="18332" y="6565"/>
                  </a:lnTo>
                  <a:lnTo>
                    <a:pt x="18378" y="6641"/>
                  </a:lnTo>
                  <a:lnTo>
                    <a:pt x="18393" y="6748"/>
                  </a:lnTo>
                  <a:lnTo>
                    <a:pt x="18393" y="7605"/>
                  </a:lnTo>
                  <a:lnTo>
                    <a:pt x="18684" y="7605"/>
                  </a:lnTo>
                  <a:lnTo>
                    <a:pt x="18684" y="6733"/>
                  </a:lnTo>
                  <a:lnTo>
                    <a:pt x="18669" y="6519"/>
                  </a:lnTo>
                  <a:lnTo>
                    <a:pt x="18516" y="6335"/>
                  </a:lnTo>
                  <a:lnTo>
                    <a:pt x="18363" y="6274"/>
                  </a:lnTo>
                  <a:close/>
                  <a:moveTo>
                    <a:pt x="20291" y="5738"/>
                  </a:moveTo>
                  <a:lnTo>
                    <a:pt x="20291" y="7605"/>
                  </a:lnTo>
                  <a:lnTo>
                    <a:pt x="20582" y="7605"/>
                  </a:lnTo>
                  <a:lnTo>
                    <a:pt x="20582" y="5738"/>
                  </a:lnTo>
                  <a:close/>
                  <a:moveTo>
                    <a:pt x="23106" y="6289"/>
                  </a:moveTo>
                  <a:lnTo>
                    <a:pt x="23106" y="7605"/>
                  </a:lnTo>
                  <a:lnTo>
                    <a:pt x="23397" y="7605"/>
                  </a:lnTo>
                  <a:lnTo>
                    <a:pt x="23397" y="6289"/>
                  </a:lnTo>
                  <a:close/>
                  <a:moveTo>
                    <a:pt x="24269" y="6274"/>
                  </a:moveTo>
                  <a:lnTo>
                    <a:pt x="24070" y="6366"/>
                  </a:lnTo>
                  <a:lnTo>
                    <a:pt x="23994" y="6442"/>
                  </a:lnTo>
                  <a:lnTo>
                    <a:pt x="23994" y="6289"/>
                  </a:lnTo>
                  <a:lnTo>
                    <a:pt x="23719" y="6289"/>
                  </a:lnTo>
                  <a:lnTo>
                    <a:pt x="23719" y="7605"/>
                  </a:lnTo>
                  <a:lnTo>
                    <a:pt x="24009" y="7605"/>
                  </a:lnTo>
                  <a:lnTo>
                    <a:pt x="24009" y="6672"/>
                  </a:lnTo>
                  <a:lnTo>
                    <a:pt x="24055" y="6595"/>
                  </a:lnTo>
                  <a:lnTo>
                    <a:pt x="24193" y="6519"/>
                  </a:lnTo>
                  <a:lnTo>
                    <a:pt x="24269" y="6504"/>
                  </a:lnTo>
                  <a:lnTo>
                    <a:pt x="24392" y="6519"/>
                  </a:lnTo>
                  <a:lnTo>
                    <a:pt x="24453" y="6565"/>
                  </a:lnTo>
                  <a:lnTo>
                    <a:pt x="24499" y="6641"/>
                  </a:lnTo>
                  <a:lnTo>
                    <a:pt x="24499" y="6748"/>
                  </a:lnTo>
                  <a:lnTo>
                    <a:pt x="24499" y="7605"/>
                  </a:lnTo>
                  <a:lnTo>
                    <a:pt x="24805" y="7605"/>
                  </a:lnTo>
                  <a:lnTo>
                    <a:pt x="24805" y="6733"/>
                  </a:lnTo>
                  <a:lnTo>
                    <a:pt x="24774" y="6519"/>
                  </a:lnTo>
                  <a:lnTo>
                    <a:pt x="24637" y="6335"/>
                  </a:lnTo>
                  <a:lnTo>
                    <a:pt x="24484" y="6274"/>
                  </a:lnTo>
                  <a:close/>
                  <a:moveTo>
                    <a:pt x="2189" y="6274"/>
                  </a:moveTo>
                  <a:lnTo>
                    <a:pt x="1974" y="6366"/>
                  </a:lnTo>
                  <a:lnTo>
                    <a:pt x="1883" y="6442"/>
                  </a:lnTo>
                  <a:lnTo>
                    <a:pt x="1806" y="6549"/>
                  </a:lnTo>
                  <a:lnTo>
                    <a:pt x="1729" y="6779"/>
                  </a:lnTo>
                  <a:lnTo>
                    <a:pt x="1729" y="6932"/>
                  </a:lnTo>
                  <a:lnTo>
                    <a:pt x="1729" y="6963"/>
                  </a:lnTo>
                  <a:lnTo>
                    <a:pt x="1729" y="7116"/>
                  </a:lnTo>
                  <a:lnTo>
                    <a:pt x="1821" y="7360"/>
                  </a:lnTo>
                  <a:lnTo>
                    <a:pt x="1883" y="7452"/>
                  </a:lnTo>
                  <a:lnTo>
                    <a:pt x="1974" y="7529"/>
                  </a:lnTo>
                  <a:lnTo>
                    <a:pt x="2189" y="7621"/>
                  </a:lnTo>
                  <a:lnTo>
                    <a:pt x="2326" y="7636"/>
                  </a:lnTo>
                  <a:lnTo>
                    <a:pt x="2464" y="7621"/>
                  </a:lnTo>
                  <a:lnTo>
                    <a:pt x="2586" y="7575"/>
                  </a:lnTo>
                  <a:lnTo>
                    <a:pt x="2709" y="7498"/>
                  </a:lnTo>
                  <a:lnTo>
                    <a:pt x="2785" y="7406"/>
                  </a:lnTo>
                  <a:lnTo>
                    <a:pt x="2847" y="7284"/>
                  </a:lnTo>
                  <a:lnTo>
                    <a:pt x="2862" y="7177"/>
                  </a:lnTo>
                  <a:lnTo>
                    <a:pt x="2586" y="7177"/>
                  </a:lnTo>
                  <a:lnTo>
                    <a:pt x="2571" y="7253"/>
                  </a:lnTo>
                  <a:lnTo>
                    <a:pt x="2510" y="7330"/>
                  </a:lnTo>
                  <a:lnTo>
                    <a:pt x="2433" y="7376"/>
                  </a:lnTo>
                  <a:lnTo>
                    <a:pt x="2326" y="7391"/>
                  </a:lnTo>
                  <a:lnTo>
                    <a:pt x="2189" y="7376"/>
                  </a:lnTo>
                  <a:lnTo>
                    <a:pt x="2097" y="7284"/>
                  </a:lnTo>
                  <a:lnTo>
                    <a:pt x="2036" y="7162"/>
                  </a:lnTo>
                  <a:lnTo>
                    <a:pt x="2020" y="6978"/>
                  </a:lnTo>
                  <a:lnTo>
                    <a:pt x="2020" y="6917"/>
                  </a:lnTo>
                  <a:lnTo>
                    <a:pt x="2036" y="6733"/>
                  </a:lnTo>
                  <a:lnTo>
                    <a:pt x="2097" y="6611"/>
                  </a:lnTo>
                  <a:lnTo>
                    <a:pt x="2189" y="6519"/>
                  </a:lnTo>
                  <a:lnTo>
                    <a:pt x="2326" y="6504"/>
                  </a:lnTo>
                  <a:lnTo>
                    <a:pt x="2433" y="6519"/>
                  </a:lnTo>
                  <a:lnTo>
                    <a:pt x="2510" y="6580"/>
                  </a:lnTo>
                  <a:lnTo>
                    <a:pt x="2571" y="6657"/>
                  </a:lnTo>
                  <a:lnTo>
                    <a:pt x="2586" y="6764"/>
                  </a:lnTo>
                  <a:lnTo>
                    <a:pt x="2862" y="6764"/>
                  </a:lnTo>
                  <a:lnTo>
                    <a:pt x="2847" y="6657"/>
                  </a:lnTo>
                  <a:lnTo>
                    <a:pt x="2770" y="6473"/>
                  </a:lnTo>
                  <a:lnTo>
                    <a:pt x="2709" y="6412"/>
                  </a:lnTo>
                  <a:lnTo>
                    <a:pt x="2632" y="6335"/>
                  </a:lnTo>
                  <a:lnTo>
                    <a:pt x="2433" y="6274"/>
                  </a:lnTo>
                  <a:close/>
                  <a:moveTo>
                    <a:pt x="3489" y="6274"/>
                  </a:moveTo>
                  <a:lnTo>
                    <a:pt x="3275" y="6366"/>
                  </a:lnTo>
                  <a:lnTo>
                    <a:pt x="3183" y="6442"/>
                  </a:lnTo>
                  <a:lnTo>
                    <a:pt x="3122" y="6549"/>
                  </a:lnTo>
                  <a:lnTo>
                    <a:pt x="3030" y="6779"/>
                  </a:lnTo>
                  <a:lnTo>
                    <a:pt x="3030" y="6932"/>
                  </a:lnTo>
                  <a:lnTo>
                    <a:pt x="3030" y="6963"/>
                  </a:lnTo>
                  <a:lnTo>
                    <a:pt x="3030" y="7116"/>
                  </a:lnTo>
                  <a:lnTo>
                    <a:pt x="3122" y="7360"/>
                  </a:lnTo>
                  <a:lnTo>
                    <a:pt x="3183" y="7452"/>
                  </a:lnTo>
                  <a:lnTo>
                    <a:pt x="3275" y="7529"/>
                  </a:lnTo>
                  <a:lnTo>
                    <a:pt x="3489" y="7621"/>
                  </a:lnTo>
                  <a:lnTo>
                    <a:pt x="3627" y="7636"/>
                  </a:lnTo>
                  <a:lnTo>
                    <a:pt x="3765" y="7621"/>
                  </a:lnTo>
                  <a:lnTo>
                    <a:pt x="3887" y="7575"/>
                  </a:lnTo>
                  <a:lnTo>
                    <a:pt x="4009" y="7498"/>
                  </a:lnTo>
                  <a:lnTo>
                    <a:pt x="4086" y="7406"/>
                  </a:lnTo>
                  <a:lnTo>
                    <a:pt x="4147" y="7284"/>
                  </a:lnTo>
                  <a:lnTo>
                    <a:pt x="4163" y="7177"/>
                  </a:lnTo>
                  <a:lnTo>
                    <a:pt x="3887" y="7177"/>
                  </a:lnTo>
                  <a:lnTo>
                    <a:pt x="3872" y="7253"/>
                  </a:lnTo>
                  <a:lnTo>
                    <a:pt x="3811" y="7330"/>
                  </a:lnTo>
                  <a:lnTo>
                    <a:pt x="3734" y="7376"/>
                  </a:lnTo>
                  <a:lnTo>
                    <a:pt x="3627" y="7391"/>
                  </a:lnTo>
                  <a:lnTo>
                    <a:pt x="3489" y="7376"/>
                  </a:lnTo>
                  <a:lnTo>
                    <a:pt x="3397" y="7284"/>
                  </a:lnTo>
                  <a:lnTo>
                    <a:pt x="3336" y="7162"/>
                  </a:lnTo>
                  <a:lnTo>
                    <a:pt x="3321" y="6978"/>
                  </a:lnTo>
                  <a:lnTo>
                    <a:pt x="3321" y="6917"/>
                  </a:lnTo>
                  <a:lnTo>
                    <a:pt x="3336" y="6733"/>
                  </a:lnTo>
                  <a:lnTo>
                    <a:pt x="3397" y="6611"/>
                  </a:lnTo>
                  <a:lnTo>
                    <a:pt x="3489" y="6519"/>
                  </a:lnTo>
                  <a:lnTo>
                    <a:pt x="3627" y="6504"/>
                  </a:lnTo>
                  <a:lnTo>
                    <a:pt x="3734" y="6519"/>
                  </a:lnTo>
                  <a:lnTo>
                    <a:pt x="3811" y="6580"/>
                  </a:lnTo>
                  <a:lnTo>
                    <a:pt x="3872" y="6657"/>
                  </a:lnTo>
                  <a:lnTo>
                    <a:pt x="3887" y="6764"/>
                  </a:lnTo>
                  <a:lnTo>
                    <a:pt x="4163" y="6764"/>
                  </a:lnTo>
                  <a:lnTo>
                    <a:pt x="4147" y="6657"/>
                  </a:lnTo>
                  <a:lnTo>
                    <a:pt x="4071" y="6473"/>
                  </a:lnTo>
                  <a:lnTo>
                    <a:pt x="4009" y="6412"/>
                  </a:lnTo>
                  <a:lnTo>
                    <a:pt x="3933" y="6335"/>
                  </a:lnTo>
                  <a:lnTo>
                    <a:pt x="3734" y="6274"/>
                  </a:lnTo>
                  <a:close/>
                  <a:moveTo>
                    <a:pt x="4928" y="6274"/>
                  </a:moveTo>
                  <a:lnTo>
                    <a:pt x="4759" y="6289"/>
                  </a:lnTo>
                  <a:lnTo>
                    <a:pt x="4622" y="6351"/>
                  </a:lnTo>
                  <a:lnTo>
                    <a:pt x="4499" y="6458"/>
                  </a:lnTo>
                  <a:lnTo>
                    <a:pt x="4407" y="6595"/>
                  </a:lnTo>
                  <a:lnTo>
                    <a:pt x="4346" y="6764"/>
                  </a:lnTo>
                  <a:lnTo>
                    <a:pt x="4331" y="6947"/>
                  </a:lnTo>
                  <a:lnTo>
                    <a:pt x="4331" y="6978"/>
                  </a:lnTo>
                  <a:lnTo>
                    <a:pt x="4346" y="7131"/>
                  </a:lnTo>
                  <a:lnTo>
                    <a:pt x="4423" y="7360"/>
                  </a:lnTo>
                  <a:lnTo>
                    <a:pt x="4514" y="7452"/>
                  </a:lnTo>
                  <a:lnTo>
                    <a:pt x="4606" y="7529"/>
                  </a:lnTo>
                  <a:lnTo>
                    <a:pt x="4821" y="7621"/>
                  </a:lnTo>
                  <a:lnTo>
                    <a:pt x="4958" y="7636"/>
                  </a:lnTo>
                  <a:lnTo>
                    <a:pt x="5127" y="7621"/>
                  </a:lnTo>
                  <a:lnTo>
                    <a:pt x="5264" y="7559"/>
                  </a:lnTo>
                  <a:lnTo>
                    <a:pt x="5387" y="7498"/>
                  </a:lnTo>
                  <a:lnTo>
                    <a:pt x="5463" y="7376"/>
                  </a:lnTo>
                  <a:lnTo>
                    <a:pt x="5310" y="7223"/>
                  </a:lnTo>
                  <a:lnTo>
                    <a:pt x="5249" y="7299"/>
                  </a:lnTo>
                  <a:lnTo>
                    <a:pt x="5081" y="7391"/>
                  </a:lnTo>
                  <a:lnTo>
                    <a:pt x="4974" y="7391"/>
                  </a:lnTo>
                  <a:lnTo>
                    <a:pt x="4851" y="7376"/>
                  </a:lnTo>
                  <a:lnTo>
                    <a:pt x="4744" y="7299"/>
                  </a:lnTo>
                  <a:lnTo>
                    <a:pt x="4652" y="7192"/>
                  </a:lnTo>
                  <a:lnTo>
                    <a:pt x="4637" y="7039"/>
                  </a:lnTo>
                  <a:lnTo>
                    <a:pt x="5494" y="7039"/>
                  </a:lnTo>
                  <a:lnTo>
                    <a:pt x="5494" y="6917"/>
                  </a:lnTo>
                  <a:lnTo>
                    <a:pt x="5478" y="6779"/>
                  </a:lnTo>
                  <a:lnTo>
                    <a:pt x="5417" y="6534"/>
                  </a:lnTo>
                  <a:lnTo>
                    <a:pt x="5341" y="6442"/>
                  </a:lnTo>
                  <a:lnTo>
                    <a:pt x="5264" y="6366"/>
                  </a:lnTo>
                  <a:lnTo>
                    <a:pt x="5065" y="6274"/>
                  </a:lnTo>
                  <a:close/>
                  <a:moveTo>
                    <a:pt x="6902" y="6274"/>
                  </a:moveTo>
                  <a:lnTo>
                    <a:pt x="6733" y="6289"/>
                  </a:lnTo>
                  <a:lnTo>
                    <a:pt x="6596" y="6351"/>
                  </a:lnTo>
                  <a:lnTo>
                    <a:pt x="6473" y="6458"/>
                  </a:lnTo>
                  <a:lnTo>
                    <a:pt x="6381" y="6595"/>
                  </a:lnTo>
                  <a:lnTo>
                    <a:pt x="6320" y="6764"/>
                  </a:lnTo>
                  <a:lnTo>
                    <a:pt x="6305" y="6947"/>
                  </a:lnTo>
                  <a:lnTo>
                    <a:pt x="6305" y="6978"/>
                  </a:lnTo>
                  <a:lnTo>
                    <a:pt x="6320" y="7131"/>
                  </a:lnTo>
                  <a:lnTo>
                    <a:pt x="6397" y="7360"/>
                  </a:lnTo>
                  <a:lnTo>
                    <a:pt x="6473" y="7452"/>
                  </a:lnTo>
                  <a:lnTo>
                    <a:pt x="6565" y="7529"/>
                  </a:lnTo>
                  <a:lnTo>
                    <a:pt x="6794" y="7621"/>
                  </a:lnTo>
                  <a:lnTo>
                    <a:pt x="6932" y="7636"/>
                  </a:lnTo>
                  <a:lnTo>
                    <a:pt x="7101" y="7621"/>
                  </a:lnTo>
                  <a:lnTo>
                    <a:pt x="7238" y="7559"/>
                  </a:lnTo>
                  <a:lnTo>
                    <a:pt x="7361" y="7498"/>
                  </a:lnTo>
                  <a:lnTo>
                    <a:pt x="7437" y="7376"/>
                  </a:lnTo>
                  <a:lnTo>
                    <a:pt x="7284" y="7223"/>
                  </a:lnTo>
                  <a:lnTo>
                    <a:pt x="7223" y="7299"/>
                  </a:lnTo>
                  <a:lnTo>
                    <a:pt x="7055" y="7391"/>
                  </a:lnTo>
                  <a:lnTo>
                    <a:pt x="6947" y="7391"/>
                  </a:lnTo>
                  <a:lnTo>
                    <a:pt x="6810" y="7376"/>
                  </a:lnTo>
                  <a:lnTo>
                    <a:pt x="6718" y="7299"/>
                  </a:lnTo>
                  <a:lnTo>
                    <a:pt x="6626" y="7192"/>
                  </a:lnTo>
                  <a:lnTo>
                    <a:pt x="6611" y="7039"/>
                  </a:lnTo>
                  <a:lnTo>
                    <a:pt x="7468" y="7039"/>
                  </a:lnTo>
                  <a:lnTo>
                    <a:pt x="7468" y="6917"/>
                  </a:lnTo>
                  <a:lnTo>
                    <a:pt x="7452" y="6779"/>
                  </a:lnTo>
                  <a:lnTo>
                    <a:pt x="7376" y="6534"/>
                  </a:lnTo>
                  <a:lnTo>
                    <a:pt x="7315" y="6442"/>
                  </a:lnTo>
                  <a:lnTo>
                    <a:pt x="7238" y="6366"/>
                  </a:lnTo>
                  <a:lnTo>
                    <a:pt x="7024" y="6274"/>
                  </a:lnTo>
                  <a:close/>
                  <a:moveTo>
                    <a:pt x="8906" y="6274"/>
                  </a:moveTo>
                  <a:lnTo>
                    <a:pt x="8784" y="6320"/>
                  </a:lnTo>
                  <a:lnTo>
                    <a:pt x="8661" y="6381"/>
                  </a:lnTo>
                  <a:lnTo>
                    <a:pt x="8585" y="6473"/>
                  </a:lnTo>
                  <a:lnTo>
                    <a:pt x="8524" y="6565"/>
                  </a:lnTo>
                  <a:lnTo>
                    <a:pt x="8524" y="6672"/>
                  </a:lnTo>
                  <a:lnTo>
                    <a:pt x="8814" y="6672"/>
                  </a:lnTo>
                  <a:lnTo>
                    <a:pt x="8830" y="6595"/>
                  </a:lnTo>
                  <a:lnTo>
                    <a:pt x="8876" y="6549"/>
                  </a:lnTo>
                  <a:lnTo>
                    <a:pt x="8952" y="6504"/>
                  </a:lnTo>
                  <a:lnTo>
                    <a:pt x="9044" y="6488"/>
                  </a:lnTo>
                  <a:lnTo>
                    <a:pt x="9151" y="6504"/>
                  </a:lnTo>
                  <a:lnTo>
                    <a:pt x="9212" y="6549"/>
                  </a:lnTo>
                  <a:lnTo>
                    <a:pt x="9258" y="6626"/>
                  </a:lnTo>
                  <a:lnTo>
                    <a:pt x="9273" y="6718"/>
                  </a:lnTo>
                  <a:lnTo>
                    <a:pt x="9273" y="6810"/>
                  </a:lnTo>
                  <a:lnTo>
                    <a:pt x="9090" y="6810"/>
                  </a:lnTo>
                  <a:lnTo>
                    <a:pt x="8830" y="6825"/>
                  </a:lnTo>
                  <a:lnTo>
                    <a:pt x="8646" y="6917"/>
                  </a:lnTo>
                  <a:lnTo>
                    <a:pt x="8570" y="6978"/>
                  </a:lnTo>
                  <a:lnTo>
                    <a:pt x="8493" y="7131"/>
                  </a:lnTo>
                  <a:lnTo>
                    <a:pt x="8493" y="7238"/>
                  </a:lnTo>
                  <a:lnTo>
                    <a:pt x="8508" y="7391"/>
                  </a:lnTo>
                  <a:lnTo>
                    <a:pt x="8615" y="7513"/>
                  </a:lnTo>
                  <a:lnTo>
                    <a:pt x="8753" y="7605"/>
                  </a:lnTo>
                  <a:lnTo>
                    <a:pt x="8937" y="7636"/>
                  </a:lnTo>
                  <a:lnTo>
                    <a:pt x="9029" y="7621"/>
                  </a:lnTo>
                  <a:lnTo>
                    <a:pt x="9212" y="7544"/>
                  </a:lnTo>
                  <a:lnTo>
                    <a:pt x="9289" y="7483"/>
                  </a:lnTo>
                  <a:lnTo>
                    <a:pt x="9304" y="7559"/>
                  </a:lnTo>
                  <a:lnTo>
                    <a:pt x="9319" y="7605"/>
                  </a:lnTo>
                  <a:lnTo>
                    <a:pt x="9610" y="7605"/>
                  </a:lnTo>
                  <a:lnTo>
                    <a:pt x="9610" y="7590"/>
                  </a:lnTo>
                  <a:lnTo>
                    <a:pt x="9579" y="7468"/>
                  </a:lnTo>
                  <a:lnTo>
                    <a:pt x="9564" y="7299"/>
                  </a:lnTo>
                  <a:lnTo>
                    <a:pt x="9564" y="6702"/>
                  </a:lnTo>
                  <a:lnTo>
                    <a:pt x="9564" y="6611"/>
                  </a:lnTo>
                  <a:lnTo>
                    <a:pt x="9488" y="6442"/>
                  </a:lnTo>
                  <a:lnTo>
                    <a:pt x="9426" y="6381"/>
                  </a:lnTo>
                  <a:lnTo>
                    <a:pt x="9273" y="6289"/>
                  </a:lnTo>
                  <a:lnTo>
                    <a:pt x="9059" y="6274"/>
                  </a:lnTo>
                  <a:close/>
                  <a:moveTo>
                    <a:pt x="9947" y="5968"/>
                  </a:moveTo>
                  <a:lnTo>
                    <a:pt x="9947" y="6289"/>
                  </a:lnTo>
                  <a:lnTo>
                    <a:pt x="9732" y="6289"/>
                  </a:lnTo>
                  <a:lnTo>
                    <a:pt x="9732" y="6504"/>
                  </a:lnTo>
                  <a:lnTo>
                    <a:pt x="9947" y="6504"/>
                  </a:lnTo>
                  <a:lnTo>
                    <a:pt x="9947" y="7253"/>
                  </a:lnTo>
                  <a:lnTo>
                    <a:pt x="9962" y="7422"/>
                  </a:lnTo>
                  <a:lnTo>
                    <a:pt x="10130" y="7621"/>
                  </a:lnTo>
                  <a:lnTo>
                    <a:pt x="10283" y="7636"/>
                  </a:lnTo>
                  <a:lnTo>
                    <a:pt x="10390" y="7621"/>
                  </a:lnTo>
                  <a:lnTo>
                    <a:pt x="10482" y="7605"/>
                  </a:lnTo>
                  <a:lnTo>
                    <a:pt x="10482" y="7376"/>
                  </a:lnTo>
                  <a:lnTo>
                    <a:pt x="10436" y="7391"/>
                  </a:lnTo>
                  <a:lnTo>
                    <a:pt x="10375" y="7391"/>
                  </a:lnTo>
                  <a:lnTo>
                    <a:pt x="10314" y="7376"/>
                  </a:lnTo>
                  <a:lnTo>
                    <a:pt x="10268" y="7360"/>
                  </a:lnTo>
                  <a:lnTo>
                    <a:pt x="10253" y="7315"/>
                  </a:lnTo>
                  <a:lnTo>
                    <a:pt x="10253" y="7238"/>
                  </a:lnTo>
                  <a:lnTo>
                    <a:pt x="10253" y="6504"/>
                  </a:lnTo>
                  <a:lnTo>
                    <a:pt x="10482" y="6504"/>
                  </a:lnTo>
                  <a:lnTo>
                    <a:pt x="10482" y="6289"/>
                  </a:lnTo>
                  <a:lnTo>
                    <a:pt x="10253" y="6289"/>
                  </a:lnTo>
                  <a:lnTo>
                    <a:pt x="10253" y="5968"/>
                  </a:lnTo>
                  <a:close/>
                  <a:moveTo>
                    <a:pt x="11247" y="6274"/>
                  </a:moveTo>
                  <a:lnTo>
                    <a:pt x="11079" y="6289"/>
                  </a:lnTo>
                  <a:lnTo>
                    <a:pt x="10941" y="6351"/>
                  </a:lnTo>
                  <a:lnTo>
                    <a:pt x="10819" y="6458"/>
                  </a:lnTo>
                  <a:lnTo>
                    <a:pt x="10727" y="6595"/>
                  </a:lnTo>
                  <a:lnTo>
                    <a:pt x="10666" y="6764"/>
                  </a:lnTo>
                  <a:lnTo>
                    <a:pt x="10651" y="6947"/>
                  </a:lnTo>
                  <a:lnTo>
                    <a:pt x="10651" y="6978"/>
                  </a:lnTo>
                  <a:lnTo>
                    <a:pt x="10666" y="7131"/>
                  </a:lnTo>
                  <a:lnTo>
                    <a:pt x="10742" y="7360"/>
                  </a:lnTo>
                  <a:lnTo>
                    <a:pt x="10834" y="7452"/>
                  </a:lnTo>
                  <a:lnTo>
                    <a:pt x="10926" y="7529"/>
                  </a:lnTo>
                  <a:lnTo>
                    <a:pt x="11140" y="7621"/>
                  </a:lnTo>
                  <a:lnTo>
                    <a:pt x="11278" y="7636"/>
                  </a:lnTo>
                  <a:lnTo>
                    <a:pt x="11446" y="7621"/>
                  </a:lnTo>
                  <a:lnTo>
                    <a:pt x="11584" y="7559"/>
                  </a:lnTo>
                  <a:lnTo>
                    <a:pt x="11706" y="7498"/>
                  </a:lnTo>
                  <a:lnTo>
                    <a:pt x="11783" y="7376"/>
                  </a:lnTo>
                  <a:lnTo>
                    <a:pt x="11630" y="7223"/>
                  </a:lnTo>
                  <a:lnTo>
                    <a:pt x="11569" y="7299"/>
                  </a:lnTo>
                  <a:lnTo>
                    <a:pt x="11400" y="7391"/>
                  </a:lnTo>
                  <a:lnTo>
                    <a:pt x="11293" y="7391"/>
                  </a:lnTo>
                  <a:lnTo>
                    <a:pt x="11156" y="7376"/>
                  </a:lnTo>
                  <a:lnTo>
                    <a:pt x="11064" y="7299"/>
                  </a:lnTo>
                  <a:lnTo>
                    <a:pt x="10972" y="7192"/>
                  </a:lnTo>
                  <a:lnTo>
                    <a:pt x="10957" y="7039"/>
                  </a:lnTo>
                  <a:lnTo>
                    <a:pt x="11814" y="7039"/>
                  </a:lnTo>
                  <a:lnTo>
                    <a:pt x="11814" y="6917"/>
                  </a:lnTo>
                  <a:lnTo>
                    <a:pt x="11798" y="6779"/>
                  </a:lnTo>
                  <a:lnTo>
                    <a:pt x="11737" y="6534"/>
                  </a:lnTo>
                  <a:lnTo>
                    <a:pt x="11661" y="6442"/>
                  </a:lnTo>
                  <a:lnTo>
                    <a:pt x="11584" y="6366"/>
                  </a:lnTo>
                  <a:lnTo>
                    <a:pt x="11370" y="6274"/>
                  </a:lnTo>
                  <a:close/>
                  <a:moveTo>
                    <a:pt x="12839" y="5738"/>
                  </a:moveTo>
                  <a:lnTo>
                    <a:pt x="12839" y="6412"/>
                  </a:lnTo>
                  <a:lnTo>
                    <a:pt x="12778" y="6351"/>
                  </a:lnTo>
                  <a:lnTo>
                    <a:pt x="12609" y="6274"/>
                  </a:lnTo>
                  <a:lnTo>
                    <a:pt x="12395" y="6274"/>
                  </a:lnTo>
                  <a:lnTo>
                    <a:pt x="12196" y="6366"/>
                  </a:lnTo>
                  <a:lnTo>
                    <a:pt x="12120" y="6458"/>
                  </a:lnTo>
                  <a:lnTo>
                    <a:pt x="12058" y="6549"/>
                  </a:lnTo>
                  <a:lnTo>
                    <a:pt x="11997" y="6794"/>
                  </a:lnTo>
                  <a:lnTo>
                    <a:pt x="11982" y="6932"/>
                  </a:lnTo>
                  <a:lnTo>
                    <a:pt x="11997" y="7100"/>
                  </a:lnTo>
                  <a:lnTo>
                    <a:pt x="12058" y="7345"/>
                  </a:lnTo>
                  <a:lnTo>
                    <a:pt x="12120" y="7437"/>
                  </a:lnTo>
                  <a:lnTo>
                    <a:pt x="12196" y="7529"/>
                  </a:lnTo>
                  <a:lnTo>
                    <a:pt x="12395" y="7621"/>
                  </a:lnTo>
                  <a:lnTo>
                    <a:pt x="12502" y="7636"/>
                  </a:lnTo>
                  <a:lnTo>
                    <a:pt x="12609" y="7621"/>
                  </a:lnTo>
                  <a:lnTo>
                    <a:pt x="12778" y="7544"/>
                  </a:lnTo>
                  <a:lnTo>
                    <a:pt x="12854" y="7468"/>
                  </a:lnTo>
                  <a:lnTo>
                    <a:pt x="12869" y="7605"/>
                  </a:lnTo>
                  <a:lnTo>
                    <a:pt x="13130" y="7605"/>
                  </a:lnTo>
                  <a:lnTo>
                    <a:pt x="13130" y="5738"/>
                  </a:lnTo>
                  <a:close/>
                  <a:moveTo>
                    <a:pt x="16634" y="6274"/>
                  </a:moveTo>
                  <a:lnTo>
                    <a:pt x="16511" y="6320"/>
                  </a:lnTo>
                  <a:lnTo>
                    <a:pt x="16389" y="6381"/>
                  </a:lnTo>
                  <a:lnTo>
                    <a:pt x="16312" y="6473"/>
                  </a:lnTo>
                  <a:lnTo>
                    <a:pt x="16251" y="6565"/>
                  </a:lnTo>
                  <a:lnTo>
                    <a:pt x="16236" y="6672"/>
                  </a:lnTo>
                  <a:lnTo>
                    <a:pt x="16542" y="6672"/>
                  </a:lnTo>
                  <a:lnTo>
                    <a:pt x="16542" y="6595"/>
                  </a:lnTo>
                  <a:lnTo>
                    <a:pt x="16603" y="6549"/>
                  </a:lnTo>
                  <a:lnTo>
                    <a:pt x="16680" y="6504"/>
                  </a:lnTo>
                  <a:lnTo>
                    <a:pt x="16771" y="6488"/>
                  </a:lnTo>
                  <a:lnTo>
                    <a:pt x="16879" y="6504"/>
                  </a:lnTo>
                  <a:lnTo>
                    <a:pt x="16940" y="6549"/>
                  </a:lnTo>
                  <a:lnTo>
                    <a:pt x="16986" y="6626"/>
                  </a:lnTo>
                  <a:lnTo>
                    <a:pt x="17001" y="6718"/>
                  </a:lnTo>
                  <a:lnTo>
                    <a:pt x="17001" y="6810"/>
                  </a:lnTo>
                  <a:lnTo>
                    <a:pt x="16817" y="6810"/>
                  </a:lnTo>
                  <a:lnTo>
                    <a:pt x="16557" y="6825"/>
                  </a:lnTo>
                  <a:lnTo>
                    <a:pt x="16374" y="6917"/>
                  </a:lnTo>
                  <a:lnTo>
                    <a:pt x="16297" y="6978"/>
                  </a:lnTo>
                  <a:lnTo>
                    <a:pt x="16221" y="7131"/>
                  </a:lnTo>
                  <a:lnTo>
                    <a:pt x="16221" y="7238"/>
                  </a:lnTo>
                  <a:lnTo>
                    <a:pt x="16236" y="7391"/>
                  </a:lnTo>
                  <a:lnTo>
                    <a:pt x="16343" y="7513"/>
                  </a:lnTo>
                  <a:lnTo>
                    <a:pt x="16481" y="7605"/>
                  </a:lnTo>
                  <a:lnTo>
                    <a:pt x="16664" y="7636"/>
                  </a:lnTo>
                  <a:lnTo>
                    <a:pt x="16756" y="7621"/>
                  </a:lnTo>
                  <a:lnTo>
                    <a:pt x="16940" y="7544"/>
                  </a:lnTo>
                  <a:lnTo>
                    <a:pt x="17001" y="7483"/>
                  </a:lnTo>
                  <a:lnTo>
                    <a:pt x="17016" y="7559"/>
                  </a:lnTo>
                  <a:lnTo>
                    <a:pt x="17047" y="7605"/>
                  </a:lnTo>
                  <a:lnTo>
                    <a:pt x="17338" y="7605"/>
                  </a:lnTo>
                  <a:lnTo>
                    <a:pt x="17338" y="7590"/>
                  </a:lnTo>
                  <a:lnTo>
                    <a:pt x="17307" y="7468"/>
                  </a:lnTo>
                  <a:lnTo>
                    <a:pt x="17292" y="7299"/>
                  </a:lnTo>
                  <a:lnTo>
                    <a:pt x="17292" y="6702"/>
                  </a:lnTo>
                  <a:lnTo>
                    <a:pt x="17292" y="6611"/>
                  </a:lnTo>
                  <a:lnTo>
                    <a:pt x="17215" y="6442"/>
                  </a:lnTo>
                  <a:lnTo>
                    <a:pt x="17154" y="6381"/>
                  </a:lnTo>
                  <a:lnTo>
                    <a:pt x="17001" y="6289"/>
                  </a:lnTo>
                  <a:lnTo>
                    <a:pt x="16787" y="6274"/>
                  </a:lnTo>
                  <a:close/>
                  <a:moveTo>
                    <a:pt x="19480" y="6274"/>
                  </a:moveTo>
                  <a:lnTo>
                    <a:pt x="19266" y="6289"/>
                  </a:lnTo>
                  <a:lnTo>
                    <a:pt x="19113" y="6381"/>
                  </a:lnTo>
                  <a:lnTo>
                    <a:pt x="19051" y="6442"/>
                  </a:lnTo>
                  <a:lnTo>
                    <a:pt x="18975" y="6580"/>
                  </a:lnTo>
                  <a:lnTo>
                    <a:pt x="18975" y="6672"/>
                  </a:lnTo>
                  <a:lnTo>
                    <a:pt x="18975" y="6764"/>
                  </a:lnTo>
                  <a:lnTo>
                    <a:pt x="19097" y="6917"/>
                  </a:lnTo>
                  <a:lnTo>
                    <a:pt x="19189" y="6978"/>
                  </a:lnTo>
                  <a:lnTo>
                    <a:pt x="19296" y="7024"/>
                  </a:lnTo>
                  <a:lnTo>
                    <a:pt x="19449" y="7054"/>
                  </a:lnTo>
                  <a:lnTo>
                    <a:pt x="19572" y="7085"/>
                  </a:lnTo>
                  <a:lnTo>
                    <a:pt x="19663" y="7131"/>
                  </a:lnTo>
                  <a:lnTo>
                    <a:pt x="19709" y="7177"/>
                  </a:lnTo>
                  <a:lnTo>
                    <a:pt x="19725" y="7253"/>
                  </a:lnTo>
                  <a:lnTo>
                    <a:pt x="19709" y="7315"/>
                  </a:lnTo>
                  <a:lnTo>
                    <a:pt x="19663" y="7360"/>
                  </a:lnTo>
                  <a:lnTo>
                    <a:pt x="19587" y="7406"/>
                  </a:lnTo>
                  <a:lnTo>
                    <a:pt x="19373" y="7406"/>
                  </a:lnTo>
                  <a:lnTo>
                    <a:pt x="19296" y="7360"/>
                  </a:lnTo>
                  <a:lnTo>
                    <a:pt x="19235" y="7284"/>
                  </a:lnTo>
                  <a:lnTo>
                    <a:pt x="19220" y="7192"/>
                  </a:lnTo>
                  <a:lnTo>
                    <a:pt x="18929" y="7192"/>
                  </a:lnTo>
                  <a:lnTo>
                    <a:pt x="18944" y="7299"/>
                  </a:lnTo>
                  <a:lnTo>
                    <a:pt x="18990" y="7406"/>
                  </a:lnTo>
                  <a:lnTo>
                    <a:pt x="19082" y="7498"/>
                  </a:lnTo>
                  <a:lnTo>
                    <a:pt x="19189" y="7575"/>
                  </a:lnTo>
                  <a:lnTo>
                    <a:pt x="19327" y="7621"/>
                  </a:lnTo>
                  <a:lnTo>
                    <a:pt x="19480" y="7636"/>
                  </a:lnTo>
                  <a:lnTo>
                    <a:pt x="19709" y="7605"/>
                  </a:lnTo>
                  <a:lnTo>
                    <a:pt x="19862" y="7513"/>
                  </a:lnTo>
                  <a:lnTo>
                    <a:pt x="19939" y="7468"/>
                  </a:lnTo>
                  <a:lnTo>
                    <a:pt x="20000" y="7315"/>
                  </a:lnTo>
                  <a:lnTo>
                    <a:pt x="20015" y="7238"/>
                  </a:lnTo>
                  <a:lnTo>
                    <a:pt x="20000" y="7131"/>
                  </a:lnTo>
                  <a:lnTo>
                    <a:pt x="19970" y="7054"/>
                  </a:lnTo>
                  <a:lnTo>
                    <a:pt x="19908" y="6978"/>
                  </a:lnTo>
                  <a:lnTo>
                    <a:pt x="19816" y="6932"/>
                  </a:lnTo>
                  <a:lnTo>
                    <a:pt x="19709" y="6871"/>
                  </a:lnTo>
                  <a:lnTo>
                    <a:pt x="19541" y="6840"/>
                  </a:lnTo>
                  <a:lnTo>
                    <a:pt x="19388" y="6794"/>
                  </a:lnTo>
                  <a:lnTo>
                    <a:pt x="19312" y="6764"/>
                  </a:lnTo>
                  <a:lnTo>
                    <a:pt x="19266" y="6718"/>
                  </a:lnTo>
                  <a:lnTo>
                    <a:pt x="19266" y="6657"/>
                  </a:lnTo>
                  <a:lnTo>
                    <a:pt x="19266" y="6580"/>
                  </a:lnTo>
                  <a:lnTo>
                    <a:pt x="19312" y="6534"/>
                  </a:lnTo>
                  <a:lnTo>
                    <a:pt x="19388" y="6488"/>
                  </a:lnTo>
                  <a:lnTo>
                    <a:pt x="19480" y="6488"/>
                  </a:lnTo>
                  <a:lnTo>
                    <a:pt x="19572" y="6504"/>
                  </a:lnTo>
                  <a:lnTo>
                    <a:pt x="19648" y="6549"/>
                  </a:lnTo>
                  <a:lnTo>
                    <a:pt x="19694" y="6611"/>
                  </a:lnTo>
                  <a:lnTo>
                    <a:pt x="19709" y="6687"/>
                  </a:lnTo>
                  <a:lnTo>
                    <a:pt x="20000" y="6687"/>
                  </a:lnTo>
                  <a:lnTo>
                    <a:pt x="20000" y="6595"/>
                  </a:lnTo>
                  <a:lnTo>
                    <a:pt x="19924" y="6442"/>
                  </a:lnTo>
                  <a:lnTo>
                    <a:pt x="19862" y="6381"/>
                  </a:lnTo>
                  <a:lnTo>
                    <a:pt x="19694" y="6289"/>
                  </a:lnTo>
                  <a:lnTo>
                    <a:pt x="19480" y="6274"/>
                  </a:lnTo>
                  <a:close/>
                  <a:moveTo>
                    <a:pt x="21285" y="6274"/>
                  </a:moveTo>
                  <a:lnTo>
                    <a:pt x="21163" y="6320"/>
                  </a:lnTo>
                  <a:lnTo>
                    <a:pt x="21041" y="6381"/>
                  </a:lnTo>
                  <a:lnTo>
                    <a:pt x="20964" y="6473"/>
                  </a:lnTo>
                  <a:lnTo>
                    <a:pt x="20903" y="6565"/>
                  </a:lnTo>
                  <a:lnTo>
                    <a:pt x="20888" y="6672"/>
                  </a:lnTo>
                  <a:lnTo>
                    <a:pt x="21194" y="6672"/>
                  </a:lnTo>
                  <a:lnTo>
                    <a:pt x="21194" y="6595"/>
                  </a:lnTo>
                  <a:lnTo>
                    <a:pt x="21255" y="6549"/>
                  </a:lnTo>
                  <a:lnTo>
                    <a:pt x="21316" y="6504"/>
                  </a:lnTo>
                  <a:lnTo>
                    <a:pt x="21423" y="6488"/>
                  </a:lnTo>
                  <a:lnTo>
                    <a:pt x="21530" y="6504"/>
                  </a:lnTo>
                  <a:lnTo>
                    <a:pt x="21592" y="6549"/>
                  </a:lnTo>
                  <a:lnTo>
                    <a:pt x="21637" y="6626"/>
                  </a:lnTo>
                  <a:lnTo>
                    <a:pt x="21653" y="6718"/>
                  </a:lnTo>
                  <a:lnTo>
                    <a:pt x="21653" y="6810"/>
                  </a:lnTo>
                  <a:lnTo>
                    <a:pt x="21469" y="6810"/>
                  </a:lnTo>
                  <a:lnTo>
                    <a:pt x="21194" y="6825"/>
                  </a:lnTo>
                  <a:lnTo>
                    <a:pt x="21025" y="6917"/>
                  </a:lnTo>
                  <a:lnTo>
                    <a:pt x="20949" y="6978"/>
                  </a:lnTo>
                  <a:lnTo>
                    <a:pt x="20872" y="7131"/>
                  </a:lnTo>
                  <a:lnTo>
                    <a:pt x="20872" y="7238"/>
                  </a:lnTo>
                  <a:lnTo>
                    <a:pt x="20888" y="7391"/>
                  </a:lnTo>
                  <a:lnTo>
                    <a:pt x="20995" y="7513"/>
                  </a:lnTo>
                  <a:lnTo>
                    <a:pt x="21132" y="7605"/>
                  </a:lnTo>
                  <a:lnTo>
                    <a:pt x="21316" y="7636"/>
                  </a:lnTo>
                  <a:lnTo>
                    <a:pt x="21408" y="7621"/>
                  </a:lnTo>
                  <a:lnTo>
                    <a:pt x="21592" y="7544"/>
                  </a:lnTo>
                  <a:lnTo>
                    <a:pt x="21653" y="7483"/>
                  </a:lnTo>
                  <a:lnTo>
                    <a:pt x="21668" y="7559"/>
                  </a:lnTo>
                  <a:lnTo>
                    <a:pt x="21699" y="7605"/>
                  </a:lnTo>
                  <a:lnTo>
                    <a:pt x="21989" y="7605"/>
                  </a:lnTo>
                  <a:lnTo>
                    <a:pt x="21989" y="7590"/>
                  </a:lnTo>
                  <a:lnTo>
                    <a:pt x="21959" y="7468"/>
                  </a:lnTo>
                  <a:lnTo>
                    <a:pt x="21943" y="7299"/>
                  </a:lnTo>
                  <a:lnTo>
                    <a:pt x="21943" y="6702"/>
                  </a:lnTo>
                  <a:lnTo>
                    <a:pt x="21943" y="6611"/>
                  </a:lnTo>
                  <a:lnTo>
                    <a:pt x="21867" y="6442"/>
                  </a:lnTo>
                  <a:lnTo>
                    <a:pt x="21806" y="6381"/>
                  </a:lnTo>
                  <a:lnTo>
                    <a:pt x="21653" y="6289"/>
                  </a:lnTo>
                  <a:lnTo>
                    <a:pt x="21439" y="6274"/>
                  </a:lnTo>
                  <a:close/>
                  <a:moveTo>
                    <a:pt x="22326" y="5968"/>
                  </a:moveTo>
                  <a:lnTo>
                    <a:pt x="22326" y="6289"/>
                  </a:lnTo>
                  <a:lnTo>
                    <a:pt x="22112" y="6289"/>
                  </a:lnTo>
                  <a:lnTo>
                    <a:pt x="22112" y="6504"/>
                  </a:lnTo>
                  <a:lnTo>
                    <a:pt x="22326" y="6504"/>
                  </a:lnTo>
                  <a:lnTo>
                    <a:pt x="22326" y="7253"/>
                  </a:lnTo>
                  <a:lnTo>
                    <a:pt x="22341" y="7422"/>
                  </a:lnTo>
                  <a:lnTo>
                    <a:pt x="22510" y="7621"/>
                  </a:lnTo>
                  <a:lnTo>
                    <a:pt x="22663" y="7636"/>
                  </a:lnTo>
                  <a:lnTo>
                    <a:pt x="22754" y="7621"/>
                  </a:lnTo>
                  <a:lnTo>
                    <a:pt x="22862" y="7605"/>
                  </a:lnTo>
                  <a:lnTo>
                    <a:pt x="22862" y="7376"/>
                  </a:lnTo>
                  <a:lnTo>
                    <a:pt x="22816" y="7391"/>
                  </a:lnTo>
                  <a:lnTo>
                    <a:pt x="22754" y="7391"/>
                  </a:lnTo>
                  <a:lnTo>
                    <a:pt x="22693" y="7376"/>
                  </a:lnTo>
                  <a:lnTo>
                    <a:pt x="22647" y="7360"/>
                  </a:lnTo>
                  <a:lnTo>
                    <a:pt x="22632" y="7315"/>
                  </a:lnTo>
                  <a:lnTo>
                    <a:pt x="22617" y="7238"/>
                  </a:lnTo>
                  <a:lnTo>
                    <a:pt x="22617" y="6504"/>
                  </a:lnTo>
                  <a:lnTo>
                    <a:pt x="22862" y="6504"/>
                  </a:lnTo>
                  <a:lnTo>
                    <a:pt x="22862" y="6289"/>
                  </a:lnTo>
                  <a:lnTo>
                    <a:pt x="22617" y="6289"/>
                  </a:lnTo>
                  <a:lnTo>
                    <a:pt x="22617" y="5968"/>
                  </a:lnTo>
                  <a:close/>
                  <a:moveTo>
                    <a:pt x="25463" y="6274"/>
                  </a:moveTo>
                  <a:lnTo>
                    <a:pt x="25264" y="6366"/>
                  </a:lnTo>
                  <a:lnTo>
                    <a:pt x="25188" y="6458"/>
                  </a:lnTo>
                  <a:lnTo>
                    <a:pt x="25126" y="6549"/>
                  </a:lnTo>
                  <a:lnTo>
                    <a:pt x="25050" y="6794"/>
                  </a:lnTo>
                  <a:lnTo>
                    <a:pt x="25050" y="6932"/>
                  </a:lnTo>
                  <a:lnTo>
                    <a:pt x="25050" y="7100"/>
                  </a:lnTo>
                  <a:lnTo>
                    <a:pt x="25126" y="7345"/>
                  </a:lnTo>
                  <a:lnTo>
                    <a:pt x="25203" y="7452"/>
                  </a:lnTo>
                  <a:lnTo>
                    <a:pt x="25279" y="7529"/>
                  </a:lnTo>
                  <a:lnTo>
                    <a:pt x="25463" y="7621"/>
                  </a:lnTo>
                  <a:lnTo>
                    <a:pt x="25570" y="7636"/>
                  </a:lnTo>
                  <a:lnTo>
                    <a:pt x="25677" y="7621"/>
                  </a:lnTo>
                  <a:lnTo>
                    <a:pt x="25845" y="7559"/>
                  </a:lnTo>
                  <a:lnTo>
                    <a:pt x="25907" y="7483"/>
                  </a:lnTo>
                  <a:lnTo>
                    <a:pt x="25907" y="7575"/>
                  </a:lnTo>
                  <a:lnTo>
                    <a:pt x="25891" y="7712"/>
                  </a:lnTo>
                  <a:lnTo>
                    <a:pt x="25830" y="7804"/>
                  </a:lnTo>
                  <a:lnTo>
                    <a:pt x="25738" y="7881"/>
                  </a:lnTo>
                  <a:lnTo>
                    <a:pt x="25601" y="7896"/>
                  </a:lnTo>
                  <a:lnTo>
                    <a:pt x="25494" y="7881"/>
                  </a:lnTo>
                  <a:lnTo>
                    <a:pt x="25325" y="7804"/>
                  </a:lnTo>
                  <a:lnTo>
                    <a:pt x="25264" y="7728"/>
                  </a:lnTo>
                  <a:lnTo>
                    <a:pt x="25126" y="7911"/>
                  </a:lnTo>
                  <a:lnTo>
                    <a:pt x="25203" y="8003"/>
                  </a:lnTo>
                  <a:lnTo>
                    <a:pt x="25325" y="8064"/>
                  </a:lnTo>
                  <a:lnTo>
                    <a:pt x="25463" y="8110"/>
                  </a:lnTo>
                  <a:lnTo>
                    <a:pt x="25616" y="8126"/>
                  </a:lnTo>
                  <a:lnTo>
                    <a:pt x="25738" y="8110"/>
                  </a:lnTo>
                  <a:lnTo>
                    <a:pt x="25968" y="8049"/>
                  </a:lnTo>
                  <a:lnTo>
                    <a:pt x="26044" y="7973"/>
                  </a:lnTo>
                  <a:lnTo>
                    <a:pt x="26121" y="7896"/>
                  </a:lnTo>
                  <a:lnTo>
                    <a:pt x="26197" y="7697"/>
                  </a:lnTo>
                  <a:lnTo>
                    <a:pt x="26213" y="7559"/>
                  </a:lnTo>
                  <a:lnTo>
                    <a:pt x="26213" y="6289"/>
                  </a:lnTo>
                  <a:lnTo>
                    <a:pt x="25937" y="6289"/>
                  </a:lnTo>
                  <a:lnTo>
                    <a:pt x="25922" y="6427"/>
                  </a:lnTo>
                  <a:lnTo>
                    <a:pt x="25861" y="6351"/>
                  </a:lnTo>
                  <a:lnTo>
                    <a:pt x="25677" y="627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3708600" y="2123750"/>
              <a:ext cx="238750" cy="58175"/>
            </a:xfrm>
            <a:custGeom>
              <a:avLst/>
              <a:gdLst/>
              <a:ahLst/>
              <a:cxnLst/>
              <a:rect l="l" t="t" r="r" b="b"/>
              <a:pathLst>
                <a:path w="9550" h="2327" extrusionOk="0">
                  <a:moveTo>
                    <a:pt x="6596" y="0"/>
                  </a:moveTo>
                  <a:lnTo>
                    <a:pt x="6520" y="16"/>
                  </a:lnTo>
                  <a:lnTo>
                    <a:pt x="6474" y="46"/>
                  </a:lnTo>
                  <a:lnTo>
                    <a:pt x="6443" y="92"/>
                  </a:lnTo>
                  <a:lnTo>
                    <a:pt x="6428" y="153"/>
                  </a:lnTo>
                  <a:lnTo>
                    <a:pt x="6443" y="215"/>
                  </a:lnTo>
                  <a:lnTo>
                    <a:pt x="6474" y="276"/>
                  </a:lnTo>
                  <a:lnTo>
                    <a:pt x="6520" y="306"/>
                  </a:lnTo>
                  <a:lnTo>
                    <a:pt x="6596" y="322"/>
                  </a:lnTo>
                  <a:lnTo>
                    <a:pt x="6673" y="306"/>
                  </a:lnTo>
                  <a:lnTo>
                    <a:pt x="6719" y="276"/>
                  </a:lnTo>
                  <a:lnTo>
                    <a:pt x="6749" y="215"/>
                  </a:lnTo>
                  <a:lnTo>
                    <a:pt x="6764" y="153"/>
                  </a:lnTo>
                  <a:lnTo>
                    <a:pt x="6749" y="92"/>
                  </a:lnTo>
                  <a:lnTo>
                    <a:pt x="6719" y="46"/>
                  </a:lnTo>
                  <a:lnTo>
                    <a:pt x="6673" y="16"/>
                  </a:lnTo>
                  <a:lnTo>
                    <a:pt x="6596" y="0"/>
                  </a:lnTo>
                  <a:close/>
                  <a:moveTo>
                    <a:pt x="9090" y="720"/>
                  </a:moveTo>
                  <a:lnTo>
                    <a:pt x="9213" y="796"/>
                  </a:lnTo>
                  <a:lnTo>
                    <a:pt x="9259" y="873"/>
                  </a:lnTo>
                  <a:lnTo>
                    <a:pt x="9259" y="1439"/>
                  </a:lnTo>
                  <a:lnTo>
                    <a:pt x="9213" y="1515"/>
                  </a:lnTo>
                  <a:lnTo>
                    <a:pt x="9075" y="1592"/>
                  </a:lnTo>
                  <a:lnTo>
                    <a:pt x="8999" y="1592"/>
                  </a:lnTo>
                  <a:lnTo>
                    <a:pt x="8861" y="1576"/>
                  </a:lnTo>
                  <a:lnTo>
                    <a:pt x="8769" y="1485"/>
                  </a:lnTo>
                  <a:lnTo>
                    <a:pt x="8708" y="1362"/>
                  </a:lnTo>
                  <a:lnTo>
                    <a:pt x="8693" y="1179"/>
                  </a:lnTo>
                  <a:lnTo>
                    <a:pt x="8708" y="964"/>
                  </a:lnTo>
                  <a:lnTo>
                    <a:pt x="8769" y="827"/>
                  </a:lnTo>
                  <a:lnTo>
                    <a:pt x="8861" y="735"/>
                  </a:lnTo>
                  <a:lnTo>
                    <a:pt x="8999" y="720"/>
                  </a:lnTo>
                  <a:close/>
                  <a:moveTo>
                    <a:pt x="5586" y="720"/>
                  </a:moveTo>
                  <a:lnTo>
                    <a:pt x="5709" y="735"/>
                  </a:lnTo>
                  <a:lnTo>
                    <a:pt x="5800" y="827"/>
                  </a:lnTo>
                  <a:lnTo>
                    <a:pt x="5877" y="964"/>
                  </a:lnTo>
                  <a:lnTo>
                    <a:pt x="5877" y="1148"/>
                  </a:lnTo>
                  <a:lnTo>
                    <a:pt x="5877" y="1362"/>
                  </a:lnTo>
                  <a:lnTo>
                    <a:pt x="5800" y="1485"/>
                  </a:lnTo>
                  <a:lnTo>
                    <a:pt x="5709" y="1576"/>
                  </a:lnTo>
                  <a:lnTo>
                    <a:pt x="5586" y="1607"/>
                  </a:lnTo>
                  <a:lnTo>
                    <a:pt x="5494" y="1592"/>
                  </a:lnTo>
                  <a:lnTo>
                    <a:pt x="5372" y="1515"/>
                  </a:lnTo>
                  <a:lnTo>
                    <a:pt x="5326" y="1454"/>
                  </a:lnTo>
                  <a:lnTo>
                    <a:pt x="5326" y="873"/>
                  </a:lnTo>
                  <a:lnTo>
                    <a:pt x="5372" y="796"/>
                  </a:lnTo>
                  <a:lnTo>
                    <a:pt x="5494" y="720"/>
                  </a:lnTo>
                  <a:close/>
                  <a:moveTo>
                    <a:pt x="3536" y="475"/>
                  </a:moveTo>
                  <a:lnTo>
                    <a:pt x="3413" y="490"/>
                  </a:lnTo>
                  <a:lnTo>
                    <a:pt x="3230" y="567"/>
                  </a:lnTo>
                  <a:lnTo>
                    <a:pt x="3153" y="643"/>
                  </a:lnTo>
                  <a:lnTo>
                    <a:pt x="3138" y="505"/>
                  </a:lnTo>
                  <a:lnTo>
                    <a:pt x="2862" y="505"/>
                  </a:lnTo>
                  <a:lnTo>
                    <a:pt x="2862" y="1821"/>
                  </a:lnTo>
                  <a:lnTo>
                    <a:pt x="3153" y="1821"/>
                  </a:lnTo>
                  <a:lnTo>
                    <a:pt x="3153" y="857"/>
                  </a:lnTo>
                  <a:lnTo>
                    <a:pt x="3199" y="796"/>
                  </a:lnTo>
                  <a:lnTo>
                    <a:pt x="3322" y="720"/>
                  </a:lnTo>
                  <a:lnTo>
                    <a:pt x="3520" y="720"/>
                  </a:lnTo>
                  <a:lnTo>
                    <a:pt x="3628" y="842"/>
                  </a:lnTo>
                  <a:lnTo>
                    <a:pt x="3643" y="949"/>
                  </a:lnTo>
                  <a:lnTo>
                    <a:pt x="3643" y="1821"/>
                  </a:lnTo>
                  <a:lnTo>
                    <a:pt x="3949" y="1821"/>
                  </a:lnTo>
                  <a:lnTo>
                    <a:pt x="3934" y="918"/>
                  </a:lnTo>
                  <a:lnTo>
                    <a:pt x="3964" y="827"/>
                  </a:lnTo>
                  <a:lnTo>
                    <a:pt x="4025" y="765"/>
                  </a:lnTo>
                  <a:lnTo>
                    <a:pt x="4102" y="720"/>
                  </a:lnTo>
                  <a:lnTo>
                    <a:pt x="4301" y="720"/>
                  </a:lnTo>
                  <a:lnTo>
                    <a:pt x="4377" y="781"/>
                  </a:lnTo>
                  <a:lnTo>
                    <a:pt x="4423" y="842"/>
                  </a:lnTo>
                  <a:lnTo>
                    <a:pt x="4423" y="964"/>
                  </a:lnTo>
                  <a:lnTo>
                    <a:pt x="4423" y="1821"/>
                  </a:lnTo>
                  <a:lnTo>
                    <a:pt x="4729" y="1821"/>
                  </a:lnTo>
                  <a:lnTo>
                    <a:pt x="4729" y="949"/>
                  </a:lnTo>
                  <a:lnTo>
                    <a:pt x="4699" y="735"/>
                  </a:lnTo>
                  <a:lnTo>
                    <a:pt x="4622" y="597"/>
                  </a:lnTo>
                  <a:lnTo>
                    <a:pt x="4561" y="536"/>
                  </a:lnTo>
                  <a:lnTo>
                    <a:pt x="4393" y="475"/>
                  </a:lnTo>
                  <a:lnTo>
                    <a:pt x="4286" y="475"/>
                  </a:lnTo>
                  <a:lnTo>
                    <a:pt x="4163" y="490"/>
                  </a:lnTo>
                  <a:lnTo>
                    <a:pt x="3964" y="582"/>
                  </a:lnTo>
                  <a:lnTo>
                    <a:pt x="3888" y="674"/>
                  </a:lnTo>
                  <a:lnTo>
                    <a:pt x="3826" y="582"/>
                  </a:lnTo>
                  <a:lnTo>
                    <a:pt x="3658" y="490"/>
                  </a:lnTo>
                  <a:lnTo>
                    <a:pt x="3536" y="475"/>
                  </a:lnTo>
                  <a:close/>
                  <a:moveTo>
                    <a:pt x="6443" y="505"/>
                  </a:moveTo>
                  <a:lnTo>
                    <a:pt x="6443" y="1821"/>
                  </a:lnTo>
                  <a:lnTo>
                    <a:pt x="6749" y="1821"/>
                  </a:lnTo>
                  <a:lnTo>
                    <a:pt x="6749" y="505"/>
                  </a:lnTo>
                  <a:close/>
                  <a:moveTo>
                    <a:pt x="7728" y="475"/>
                  </a:moveTo>
                  <a:lnTo>
                    <a:pt x="7621" y="490"/>
                  </a:lnTo>
                  <a:lnTo>
                    <a:pt x="7422" y="567"/>
                  </a:lnTo>
                  <a:lnTo>
                    <a:pt x="7346" y="658"/>
                  </a:lnTo>
                  <a:lnTo>
                    <a:pt x="7346" y="505"/>
                  </a:lnTo>
                  <a:lnTo>
                    <a:pt x="7055" y="505"/>
                  </a:lnTo>
                  <a:lnTo>
                    <a:pt x="7055" y="1821"/>
                  </a:lnTo>
                  <a:lnTo>
                    <a:pt x="7361" y="1821"/>
                  </a:lnTo>
                  <a:lnTo>
                    <a:pt x="7361" y="873"/>
                  </a:lnTo>
                  <a:lnTo>
                    <a:pt x="7407" y="811"/>
                  </a:lnTo>
                  <a:lnTo>
                    <a:pt x="7530" y="720"/>
                  </a:lnTo>
                  <a:lnTo>
                    <a:pt x="7621" y="720"/>
                  </a:lnTo>
                  <a:lnTo>
                    <a:pt x="7728" y="735"/>
                  </a:lnTo>
                  <a:lnTo>
                    <a:pt x="7805" y="781"/>
                  </a:lnTo>
                  <a:lnTo>
                    <a:pt x="7836" y="842"/>
                  </a:lnTo>
                  <a:lnTo>
                    <a:pt x="7851" y="964"/>
                  </a:lnTo>
                  <a:lnTo>
                    <a:pt x="7851" y="1821"/>
                  </a:lnTo>
                  <a:lnTo>
                    <a:pt x="8142" y="1821"/>
                  </a:lnTo>
                  <a:lnTo>
                    <a:pt x="8142" y="949"/>
                  </a:lnTo>
                  <a:lnTo>
                    <a:pt x="8126" y="735"/>
                  </a:lnTo>
                  <a:lnTo>
                    <a:pt x="7989" y="536"/>
                  </a:lnTo>
                  <a:lnTo>
                    <a:pt x="7820" y="475"/>
                  </a:lnTo>
                  <a:close/>
                  <a:moveTo>
                    <a:pt x="858" y="46"/>
                  </a:moveTo>
                  <a:lnTo>
                    <a:pt x="858" y="1286"/>
                  </a:lnTo>
                  <a:lnTo>
                    <a:pt x="843" y="1423"/>
                  </a:lnTo>
                  <a:lnTo>
                    <a:pt x="781" y="1515"/>
                  </a:lnTo>
                  <a:lnTo>
                    <a:pt x="690" y="1576"/>
                  </a:lnTo>
                  <a:lnTo>
                    <a:pt x="582" y="1592"/>
                  </a:lnTo>
                  <a:lnTo>
                    <a:pt x="460" y="1576"/>
                  </a:lnTo>
                  <a:lnTo>
                    <a:pt x="384" y="1515"/>
                  </a:lnTo>
                  <a:lnTo>
                    <a:pt x="322" y="1439"/>
                  </a:lnTo>
                  <a:lnTo>
                    <a:pt x="307" y="1316"/>
                  </a:lnTo>
                  <a:lnTo>
                    <a:pt x="1" y="1316"/>
                  </a:lnTo>
                  <a:lnTo>
                    <a:pt x="16" y="1423"/>
                  </a:lnTo>
                  <a:lnTo>
                    <a:pt x="93" y="1622"/>
                  </a:lnTo>
                  <a:lnTo>
                    <a:pt x="154" y="1699"/>
                  </a:lnTo>
                  <a:lnTo>
                    <a:pt x="231" y="1760"/>
                  </a:lnTo>
                  <a:lnTo>
                    <a:pt x="445" y="1837"/>
                  </a:lnTo>
                  <a:lnTo>
                    <a:pt x="705" y="1837"/>
                  </a:lnTo>
                  <a:lnTo>
                    <a:pt x="919" y="1760"/>
                  </a:lnTo>
                  <a:lnTo>
                    <a:pt x="996" y="1684"/>
                  </a:lnTo>
                  <a:lnTo>
                    <a:pt x="1072" y="1607"/>
                  </a:lnTo>
                  <a:lnTo>
                    <a:pt x="1149" y="1408"/>
                  </a:lnTo>
                  <a:lnTo>
                    <a:pt x="1164" y="1286"/>
                  </a:lnTo>
                  <a:lnTo>
                    <a:pt x="1164" y="46"/>
                  </a:lnTo>
                  <a:close/>
                  <a:moveTo>
                    <a:pt x="1470" y="505"/>
                  </a:moveTo>
                  <a:lnTo>
                    <a:pt x="1470" y="1347"/>
                  </a:lnTo>
                  <a:lnTo>
                    <a:pt x="1501" y="1576"/>
                  </a:lnTo>
                  <a:lnTo>
                    <a:pt x="1577" y="1714"/>
                  </a:lnTo>
                  <a:lnTo>
                    <a:pt x="1638" y="1775"/>
                  </a:lnTo>
                  <a:lnTo>
                    <a:pt x="1807" y="1837"/>
                  </a:lnTo>
                  <a:lnTo>
                    <a:pt x="2021" y="1837"/>
                  </a:lnTo>
                  <a:lnTo>
                    <a:pt x="2204" y="1760"/>
                  </a:lnTo>
                  <a:lnTo>
                    <a:pt x="2281" y="1684"/>
                  </a:lnTo>
                  <a:lnTo>
                    <a:pt x="2281" y="1821"/>
                  </a:lnTo>
                  <a:lnTo>
                    <a:pt x="2556" y="1821"/>
                  </a:lnTo>
                  <a:lnTo>
                    <a:pt x="2556" y="505"/>
                  </a:lnTo>
                  <a:lnTo>
                    <a:pt x="2266" y="505"/>
                  </a:lnTo>
                  <a:lnTo>
                    <a:pt x="2266" y="1439"/>
                  </a:lnTo>
                  <a:lnTo>
                    <a:pt x="2220" y="1515"/>
                  </a:lnTo>
                  <a:lnTo>
                    <a:pt x="2082" y="1592"/>
                  </a:lnTo>
                  <a:lnTo>
                    <a:pt x="1883" y="1592"/>
                  </a:lnTo>
                  <a:lnTo>
                    <a:pt x="1776" y="1469"/>
                  </a:lnTo>
                  <a:lnTo>
                    <a:pt x="1776" y="1347"/>
                  </a:lnTo>
                  <a:lnTo>
                    <a:pt x="1776" y="505"/>
                  </a:lnTo>
                  <a:close/>
                  <a:moveTo>
                    <a:pt x="5556" y="475"/>
                  </a:moveTo>
                  <a:lnTo>
                    <a:pt x="5387" y="567"/>
                  </a:lnTo>
                  <a:lnTo>
                    <a:pt x="5311" y="628"/>
                  </a:lnTo>
                  <a:lnTo>
                    <a:pt x="5295" y="505"/>
                  </a:lnTo>
                  <a:lnTo>
                    <a:pt x="5020" y="505"/>
                  </a:lnTo>
                  <a:lnTo>
                    <a:pt x="5020" y="2326"/>
                  </a:lnTo>
                  <a:lnTo>
                    <a:pt x="5326" y="2326"/>
                  </a:lnTo>
                  <a:lnTo>
                    <a:pt x="5326" y="1699"/>
                  </a:lnTo>
                  <a:lnTo>
                    <a:pt x="5387" y="1760"/>
                  </a:lnTo>
                  <a:lnTo>
                    <a:pt x="5556" y="1837"/>
                  </a:lnTo>
                  <a:lnTo>
                    <a:pt x="5785" y="1837"/>
                  </a:lnTo>
                  <a:lnTo>
                    <a:pt x="5969" y="1745"/>
                  </a:lnTo>
                  <a:lnTo>
                    <a:pt x="6045" y="1653"/>
                  </a:lnTo>
                  <a:lnTo>
                    <a:pt x="6106" y="1561"/>
                  </a:lnTo>
                  <a:lnTo>
                    <a:pt x="6168" y="1316"/>
                  </a:lnTo>
                  <a:lnTo>
                    <a:pt x="6183" y="1163"/>
                  </a:lnTo>
                  <a:lnTo>
                    <a:pt x="6183" y="1148"/>
                  </a:lnTo>
                  <a:lnTo>
                    <a:pt x="6168" y="995"/>
                  </a:lnTo>
                  <a:lnTo>
                    <a:pt x="6106" y="750"/>
                  </a:lnTo>
                  <a:lnTo>
                    <a:pt x="6045" y="658"/>
                  </a:lnTo>
                  <a:lnTo>
                    <a:pt x="5969" y="567"/>
                  </a:lnTo>
                  <a:lnTo>
                    <a:pt x="5785" y="490"/>
                  </a:lnTo>
                  <a:lnTo>
                    <a:pt x="5663" y="475"/>
                  </a:lnTo>
                  <a:close/>
                  <a:moveTo>
                    <a:pt x="8922" y="475"/>
                  </a:moveTo>
                  <a:lnTo>
                    <a:pt x="8815" y="490"/>
                  </a:lnTo>
                  <a:lnTo>
                    <a:pt x="8616" y="582"/>
                  </a:lnTo>
                  <a:lnTo>
                    <a:pt x="8540" y="658"/>
                  </a:lnTo>
                  <a:lnTo>
                    <a:pt x="8478" y="750"/>
                  </a:lnTo>
                  <a:lnTo>
                    <a:pt x="8402" y="995"/>
                  </a:lnTo>
                  <a:lnTo>
                    <a:pt x="8402" y="1148"/>
                  </a:lnTo>
                  <a:lnTo>
                    <a:pt x="8402" y="1301"/>
                  </a:lnTo>
                  <a:lnTo>
                    <a:pt x="8478" y="1561"/>
                  </a:lnTo>
                  <a:lnTo>
                    <a:pt x="8540" y="1653"/>
                  </a:lnTo>
                  <a:lnTo>
                    <a:pt x="8616" y="1745"/>
                  </a:lnTo>
                  <a:lnTo>
                    <a:pt x="8815" y="1837"/>
                  </a:lnTo>
                  <a:lnTo>
                    <a:pt x="9029" y="1837"/>
                  </a:lnTo>
                  <a:lnTo>
                    <a:pt x="9197" y="1760"/>
                  </a:lnTo>
                  <a:lnTo>
                    <a:pt x="9259" y="1699"/>
                  </a:lnTo>
                  <a:lnTo>
                    <a:pt x="9259" y="1791"/>
                  </a:lnTo>
                  <a:lnTo>
                    <a:pt x="9243" y="1928"/>
                  </a:lnTo>
                  <a:lnTo>
                    <a:pt x="9182" y="2020"/>
                  </a:lnTo>
                  <a:lnTo>
                    <a:pt x="9075" y="2081"/>
                  </a:lnTo>
                  <a:lnTo>
                    <a:pt x="8937" y="2097"/>
                  </a:lnTo>
                  <a:lnTo>
                    <a:pt x="8846" y="2097"/>
                  </a:lnTo>
                  <a:lnTo>
                    <a:pt x="8677" y="2005"/>
                  </a:lnTo>
                  <a:lnTo>
                    <a:pt x="8616" y="1944"/>
                  </a:lnTo>
                  <a:lnTo>
                    <a:pt x="8463" y="2112"/>
                  </a:lnTo>
                  <a:lnTo>
                    <a:pt x="8555" y="2204"/>
                  </a:lnTo>
                  <a:lnTo>
                    <a:pt x="8677" y="2265"/>
                  </a:lnTo>
                  <a:lnTo>
                    <a:pt x="8815" y="2326"/>
                  </a:lnTo>
                  <a:lnTo>
                    <a:pt x="9090" y="2326"/>
                  </a:lnTo>
                  <a:lnTo>
                    <a:pt x="9305" y="2250"/>
                  </a:lnTo>
                  <a:lnTo>
                    <a:pt x="9396" y="2189"/>
                  </a:lnTo>
                  <a:lnTo>
                    <a:pt x="9473" y="2097"/>
                  </a:lnTo>
                  <a:lnTo>
                    <a:pt x="9549" y="1898"/>
                  </a:lnTo>
                  <a:lnTo>
                    <a:pt x="9549" y="1775"/>
                  </a:lnTo>
                  <a:lnTo>
                    <a:pt x="9549" y="505"/>
                  </a:lnTo>
                  <a:lnTo>
                    <a:pt x="9289" y="505"/>
                  </a:lnTo>
                  <a:lnTo>
                    <a:pt x="9274" y="628"/>
                  </a:lnTo>
                  <a:lnTo>
                    <a:pt x="9213" y="567"/>
                  </a:lnTo>
                  <a:lnTo>
                    <a:pt x="9029" y="47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3726975" y="2444325"/>
              <a:ext cx="207375" cy="58175"/>
            </a:xfrm>
            <a:custGeom>
              <a:avLst/>
              <a:gdLst/>
              <a:ahLst/>
              <a:cxnLst/>
              <a:rect l="l" t="t" r="r" b="b"/>
              <a:pathLst>
                <a:path w="8295" h="2327" extrusionOk="0">
                  <a:moveTo>
                    <a:pt x="5249" y="0"/>
                  </a:moveTo>
                  <a:lnTo>
                    <a:pt x="5203" y="31"/>
                  </a:lnTo>
                  <a:lnTo>
                    <a:pt x="5173" y="92"/>
                  </a:lnTo>
                  <a:lnTo>
                    <a:pt x="5157" y="153"/>
                  </a:lnTo>
                  <a:lnTo>
                    <a:pt x="5173" y="215"/>
                  </a:lnTo>
                  <a:lnTo>
                    <a:pt x="5203" y="261"/>
                  </a:lnTo>
                  <a:lnTo>
                    <a:pt x="5249" y="306"/>
                  </a:lnTo>
                  <a:lnTo>
                    <a:pt x="5402" y="306"/>
                  </a:lnTo>
                  <a:lnTo>
                    <a:pt x="5448" y="261"/>
                  </a:lnTo>
                  <a:lnTo>
                    <a:pt x="5494" y="215"/>
                  </a:lnTo>
                  <a:lnTo>
                    <a:pt x="5494" y="153"/>
                  </a:lnTo>
                  <a:lnTo>
                    <a:pt x="5494" y="92"/>
                  </a:lnTo>
                  <a:lnTo>
                    <a:pt x="5448" y="31"/>
                  </a:lnTo>
                  <a:lnTo>
                    <a:pt x="5402" y="0"/>
                  </a:lnTo>
                  <a:close/>
                  <a:moveTo>
                    <a:pt x="7728" y="704"/>
                  </a:moveTo>
                  <a:lnTo>
                    <a:pt x="7820" y="720"/>
                  </a:lnTo>
                  <a:lnTo>
                    <a:pt x="7942" y="796"/>
                  </a:lnTo>
                  <a:lnTo>
                    <a:pt x="7988" y="857"/>
                  </a:lnTo>
                  <a:lnTo>
                    <a:pt x="7988" y="1439"/>
                  </a:lnTo>
                  <a:lnTo>
                    <a:pt x="7942" y="1500"/>
                  </a:lnTo>
                  <a:lnTo>
                    <a:pt x="7820" y="1577"/>
                  </a:lnTo>
                  <a:lnTo>
                    <a:pt x="7728" y="1592"/>
                  </a:lnTo>
                  <a:lnTo>
                    <a:pt x="7590" y="1577"/>
                  </a:lnTo>
                  <a:lnTo>
                    <a:pt x="7498" y="1485"/>
                  </a:lnTo>
                  <a:lnTo>
                    <a:pt x="7437" y="1347"/>
                  </a:lnTo>
                  <a:lnTo>
                    <a:pt x="7422" y="1163"/>
                  </a:lnTo>
                  <a:lnTo>
                    <a:pt x="7437" y="964"/>
                  </a:lnTo>
                  <a:lnTo>
                    <a:pt x="7498" y="827"/>
                  </a:lnTo>
                  <a:lnTo>
                    <a:pt x="7590" y="735"/>
                  </a:lnTo>
                  <a:lnTo>
                    <a:pt x="7728" y="704"/>
                  </a:lnTo>
                  <a:close/>
                  <a:moveTo>
                    <a:pt x="0" y="31"/>
                  </a:moveTo>
                  <a:lnTo>
                    <a:pt x="0" y="291"/>
                  </a:lnTo>
                  <a:lnTo>
                    <a:pt x="536" y="291"/>
                  </a:lnTo>
                  <a:lnTo>
                    <a:pt x="536" y="1806"/>
                  </a:lnTo>
                  <a:lnTo>
                    <a:pt x="842" y="1806"/>
                  </a:lnTo>
                  <a:lnTo>
                    <a:pt x="842" y="291"/>
                  </a:lnTo>
                  <a:lnTo>
                    <a:pt x="1393" y="291"/>
                  </a:lnTo>
                  <a:lnTo>
                    <a:pt x="1393" y="31"/>
                  </a:lnTo>
                  <a:close/>
                  <a:moveTo>
                    <a:pt x="3398" y="475"/>
                  </a:moveTo>
                  <a:lnTo>
                    <a:pt x="3244" y="567"/>
                  </a:lnTo>
                  <a:lnTo>
                    <a:pt x="3183" y="643"/>
                  </a:lnTo>
                  <a:lnTo>
                    <a:pt x="3183" y="490"/>
                  </a:lnTo>
                  <a:lnTo>
                    <a:pt x="2908" y="490"/>
                  </a:lnTo>
                  <a:lnTo>
                    <a:pt x="2908" y="1806"/>
                  </a:lnTo>
                  <a:lnTo>
                    <a:pt x="3199" y="1806"/>
                  </a:lnTo>
                  <a:lnTo>
                    <a:pt x="3199" y="903"/>
                  </a:lnTo>
                  <a:lnTo>
                    <a:pt x="3244" y="842"/>
                  </a:lnTo>
                  <a:lnTo>
                    <a:pt x="3367" y="765"/>
                  </a:lnTo>
                  <a:lnTo>
                    <a:pt x="3474" y="750"/>
                  </a:lnTo>
                  <a:lnTo>
                    <a:pt x="3535" y="750"/>
                  </a:lnTo>
                  <a:lnTo>
                    <a:pt x="3596" y="765"/>
                  </a:lnTo>
                  <a:lnTo>
                    <a:pt x="3596" y="490"/>
                  </a:lnTo>
                  <a:lnTo>
                    <a:pt x="3551" y="475"/>
                  </a:lnTo>
                  <a:close/>
                  <a:moveTo>
                    <a:pt x="4331" y="475"/>
                  </a:moveTo>
                  <a:lnTo>
                    <a:pt x="4132" y="567"/>
                  </a:lnTo>
                  <a:lnTo>
                    <a:pt x="4056" y="643"/>
                  </a:lnTo>
                  <a:lnTo>
                    <a:pt x="4056" y="490"/>
                  </a:lnTo>
                  <a:lnTo>
                    <a:pt x="3765" y="490"/>
                  </a:lnTo>
                  <a:lnTo>
                    <a:pt x="3765" y="1806"/>
                  </a:lnTo>
                  <a:lnTo>
                    <a:pt x="4071" y="1806"/>
                  </a:lnTo>
                  <a:lnTo>
                    <a:pt x="4071" y="873"/>
                  </a:lnTo>
                  <a:lnTo>
                    <a:pt x="4117" y="796"/>
                  </a:lnTo>
                  <a:lnTo>
                    <a:pt x="4254" y="720"/>
                  </a:lnTo>
                  <a:lnTo>
                    <a:pt x="4331" y="704"/>
                  </a:lnTo>
                  <a:lnTo>
                    <a:pt x="4438" y="720"/>
                  </a:lnTo>
                  <a:lnTo>
                    <a:pt x="4515" y="765"/>
                  </a:lnTo>
                  <a:lnTo>
                    <a:pt x="4560" y="842"/>
                  </a:lnTo>
                  <a:lnTo>
                    <a:pt x="4560" y="949"/>
                  </a:lnTo>
                  <a:lnTo>
                    <a:pt x="4560" y="1806"/>
                  </a:lnTo>
                  <a:lnTo>
                    <a:pt x="4851" y="1806"/>
                  </a:lnTo>
                  <a:lnTo>
                    <a:pt x="4851" y="934"/>
                  </a:lnTo>
                  <a:lnTo>
                    <a:pt x="4836" y="720"/>
                  </a:lnTo>
                  <a:lnTo>
                    <a:pt x="4698" y="536"/>
                  </a:lnTo>
                  <a:lnTo>
                    <a:pt x="4545" y="475"/>
                  </a:lnTo>
                  <a:close/>
                  <a:moveTo>
                    <a:pt x="5173" y="490"/>
                  </a:moveTo>
                  <a:lnTo>
                    <a:pt x="5173" y="1806"/>
                  </a:lnTo>
                  <a:lnTo>
                    <a:pt x="5479" y="1806"/>
                  </a:lnTo>
                  <a:lnTo>
                    <a:pt x="5479" y="490"/>
                  </a:lnTo>
                  <a:close/>
                  <a:moveTo>
                    <a:pt x="6351" y="475"/>
                  </a:moveTo>
                  <a:lnTo>
                    <a:pt x="6152" y="567"/>
                  </a:lnTo>
                  <a:lnTo>
                    <a:pt x="6075" y="643"/>
                  </a:lnTo>
                  <a:lnTo>
                    <a:pt x="6075" y="490"/>
                  </a:lnTo>
                  <a:lnTo>
                    <a:pt x="5785" y="490"/>
                  </a:lnTo>
                  <a:lnTo>
                    <a:pt x="5785" y="1806"/>
                  </a:lnTo>
                  <a:lnTo>
                    <a:pt x="6091" y="1806"/>
                  </a:lnTo>
                  <a:lnTo>
                    <a:pt x="6091" y="873"/>
                  </a:lnTo>
                  <a:lnTo>
                    <a:pt x="6137" y="796"/>
                  </a:lnTo>
                  <a:lnTo>
                    <a:pt x="6274" y="720"/>
                  </a:lnTo>
                  <a:lnTo>
                    <a:pt x="6351" y="704"/>
                  </a:lnTo>
                  <a:lnTo>
                    <a:pt x="6458" y="720"/>
                  </a:lnTo>
                  <a:lnTo>
                    <a:pt x="6534" y="765"/>
                  </a:lnTo>
                  <a:lnTo>
                    <a:pt x="6580" y="842"/>
                  </a:lnTo>
                  <a:lnTo>
                    <a:pt x="6580" y="949"/>
                  </a:lnTo>
                  <a:lnTo>
                    <a:pt x="6580" y="1806"/>
                  </a:lnTo>
                  <a:lnTo>
                    <a:pt x="6886" y="1806"/>
                  </a:lnTo>
                  <a:lnTo>
                    <a:pt x="6886" y="934"/>
                  </a:lnTo>
                  <a:lnTo>
                    <a:pt x="6856" y="720"/>
                  </a:lnTo>
                  <a:lnTo>
                    <a:pt x="6718" y="536"/>
                  </a:lnTo>
                  <a:lnTo>
                    <a:pt x="6565" y="475"/>
                  </a:lnTo>
                  <a:close/>
                  <a:moveTo>
                    <a:pt x="1515" y="490"/>
                  </a:moveTo>
                  <a:lnTo>
                    <a:pt x="1515" y="1347"/>
                  </a:lnTo>
                  <a:lnTo>
                    <a:pt x="1531" y="1561"/>
                  </a:lnTo>
                  <a:lnTo>
                    <a:pt x="1622" y="1699"/>
                  </a:lnTo>
                  <a:lnTo>
                    <a:pt x="1684" y="1760"/>
                  </a:lnTo>
                  <a:lnTo>
                    <a:pt x="1837" y="1821"/>
                  </a:lnTo>
                  <a:lnTo>
                    <a:pt x="1944" y="1837"/>
                  </a:lnTo>
                  <a:lnTo>
                    <a:pt x="2066" y="1821"/>
                  </a:lnTo>
                  <a:lnTo>
                    <a:pt x="2250" y="1745"/>
                  </a:lnTo>
                  <a:lnTo>
                    <a:pt x="2311" y="1684"/>
                  </a:lnTo>
                  <a:lnTo>
                    <a:pt x="2326" y="1806"/>
                  </a:lnTo>
                  <a:lnTo>
                    <a:pt x="2602" y="1806"/>
                  </a:lnTo>
                  <a:lnTo>
                    <a:pt x="2602" y="490"/>
                  </a:lnTo>
                  <a:lnTo>
                    <a:pt x="2311" y="490"/>
                  </a:lnTo>
                  <a:lnTo>
                    <a:pt x="2311" y="1439"/>
                  </a:lnTo>
                  <a:lnTo>
                    <a:pt x="2265" y="1500"/>
                  </a:lnTo>
                  <a:lnTo>
                    <a:pt x="2112" y="1577"/>
                  </a:lnTo>
                  <a:lnTo>
                    <a:pt x="2020" y="1592"/>
                  </a:lnTo>
                  <a:lnTo>
                    <a:pt x="1929" y="1577"/>
                  </a:lnTo>
                  <a:lnTo>
                    <a:pt x="1821" y="1454"/>
                  </a:lnTo>
                  <a:lnTo>
                    <a:pt x="1806" y="1347"/>
                  </a:lnTo>
                  <a:lnTo>
                    <a:pt x="1806" y="490"/>
                  </a:lnTo>
                  <a:close/>
                  <a:moveTo>
                    <a:pt x="7544" y="475"/>
                  </a:moveTo>
                  <a:lnTo>
                    <a:pt x="7345" y="567"/>
                  </a:lnTo>
                  <a:lnTo>
                    <a:pt x="7269" y="658"/>
                  </a:lnTo>
                  <a:lnTo>
                    <a:pt x="7208" y="750"/>
                  </a:lnTo>
                  <a:lnTo>
                    <a:pt x="7131" y="995"/>
                  </a:lnTo>
                  <a:lnTo>
                    <a:pt x="7131" y="1133"/>
                  </a:lnTo>
                  <a:lnTo>
                    <a:pt x="7131" y="1301"/>
                  </a:lnTo>
                  <a:lnTo>
                    <a:pt x="7208" y="1546"/>
                  </a:lnTo>
                  <a:lnTo>
                    <a:pt x="7269" y="1653"/>
                  </a:lnTo>
                  <a:lnTo>
                    <a:pt x="7345" y="1730"/>
                  </a:lnTo>
                  <a:lnTo>
                    <a:pt x="7544" y="1821"/>
                  </a:lnTo>
                  <a:lnTo>
                    <a:pt x="7651" y="1837"/>
                  </a:lnTo>
                  <a:lnTo>
                    <a:pt x="7759" y="1821"/>
                  </a:lnTo>
                  <a:lnTo>
                    <a:pt x="7927" y="1760"/>
                  </a:lnTo>
                  <a:lnTo>
                    <a:pt x="7988" y="1684"/>
                  </a:lnTo>
                  <a:lnTo>
                    <a:pt x="7988" y="1775"/>
                  </a:lnTo>
                  <a:lnTo>
                    <a:pt x="7973" y="1913"/>
                  </a:lnTo>
                  <a:lnTo>
                    <a:pt x="7912" y="2005"/>
                  </a:lnTo>
                  <a:lnTo>
                    <a:pt x="7805" y="2081"/>
                  </a:lnTo>
                  <a:lnTo>
                    <a:pt x="7682" y="2097"/>
                  </a:lnTo>
                  <a:lnTo>
                    <a:pt x="7575" y="2081"/>
                  </a:lnTo>
                  <a:lnTo>
                    <a:pt x="7407" y="2005"/>
                  </a:lnTo>
                  <a:lnTo>
                    <a:pt x="7345" y="1928"/>
                  </a:lnTo>
                  <a:lnTo>
                    <a:pt x="7208" y="2112"/>
                  </a:lnTo>
                  <a:lnTo>
                    <a:pt x="7284" y="2204"/>
                  </a:lnTo>
                  <a:lnTo>
                    <a:pt x="7407" y="2265"/>
                  </a:lnTo>
                  <a:lnTo>
                    <a:pt x="7544" y="2311"/>
                  </a:lnTo>
                  <a:lnTo>
                    <a:pt x="7697" y="2326"/>
                  </a:lnTo>
                  <a:lnTo>
                    <a:pt x="7820" y="2311"/>
                  </a:lnTo>
                  <a:lnTo>
                    <a:pt x="8034" y="2250"/>
                  </a:lnTo>
                  <a:lnTo>
                    <a:pt x="8126" y="2173"/>
                  </a:lnTo>
                  <a:lnTo>
                    <a:pt x="8202" y="2097"/>
                  </a:lnTo>
                  <a:lnTo>
                    <a:pt x="8279" y="1898"/>
                  </a:lnTo>
                  <a:lnTo>
                    <a:pt x="8294" y="1760"/>
                  </a:lnTo>
                  <a:lnTo>
                    <a:pt x="8294" y="490"/>
                  </a:lnTo>
                  <a:lnTo>
                    <a:pt x="8019" y="490"/>
                  </a:lnTo>
                  <a:lnTo>
                    <a:pt x="8003" y="628"/>
                  </a:lnTo>
                  <a:lnTo>
                    <a:pt x="7942" y="551"/>
                  </a:lnTo>
                  <a:lnTo>
                    <a:pt x="7759" y="47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a:off x="4757175" y="2301250"/>
              <a:ext cx="457950" cy="337425"/>
            </a:xfrm>
            <a:custGeom>
              <a:avLst/>
              <a:gdLst/>
              <a:ahLst/>
              <a:cxnLst/>
              <a:rect l="l" t="t" r="r" b="b"/>
              <a:pathLst>
                <a:path w="18318" h="13497" extrusionOk="0">
                  <a:moveTo>
                    <a:pt x="7637" y="689"/>
                  </a:moveTo>
                  <a:lnTo>
                    <a:pt x="7759" y="704"/>
                  </a:lnTo>
                  <a:lnTo>
                    <a:pt x="7835" y="766"/>
                  </a:lnTo>
                  <a:lnTo>
                    <a:pt x="7897" y="857"/>
                  </a:lnTo>
                  <a:lnTo>
                    <a:pt x="7912" y="995"/>
                  </a:lnTo>
                  <a:lnTo>
                    <a:pt x="7912" y="1010"/>
                  </a:lnTo>
                  <a:lnTo>
                    <a:pt x="7346" y="1010"/>
                  </a:lnTo>
                  <a:lnTo>
                    <a:pt x="7376" y="873"/>
                  </a:lnTo>
                  <a:lnTo>
                    <a:pt x="7438" y="781"/>
                  </a:lnTo>
                  <a:lnTo>
                    <a:pt x="7529" y="704"/>
                  </a:lnTo>
                  <a:lnTo>
                    <a:pt x="7637" y="689"/>
                  </a:lnTo>
                  <a:close/>
                  <a:moveTo>
                    <a:pt x="6106" y="0"/>
                  </a:moveTo>
                  <a:lnTo>
                    <a:pt x="5938" y="16"/>
                  </a:lnTo>
                  <a:lnTo>
                    <a:pt x="5678" y="123"/>
                  </a:lnTo>
                  <a:lnTo>
                    <a:pt x="5571" y="230"/>
                  </a:lnTo>
                  <a:lnTo>
                    <a:pt x="5479" y="337"/>
                  </a:lnTo>
                  <a:lnTo>
                    <a:pt x="5387" y="658"/>
                  </a:lnTo>
                  <a:lnTo>
                    <a:pt x="5387" y="857"/>
                  </a:lnTo>
                  <a:lnTo>
                    <a:pt x="5387" y="995"/>
                  </a:lnTo>
                  <a:lnTo>
                    <a:pt x="5402" y="1225"/>
                  </a:lnTo>
                  <a:lnTo>
                    <a:pt x="5479" y="1424"/>
                  </a:lnTo>
                  <a:lnTo>
                    <a:pt x="5586" y="1592"/>
                  </a:lnTo>
                  <a:lnTo>
                    <a:pt x="5739" y="1714"/>
                  </a:lnTo>
                  <a:lnTo>
                    <a:pt x="5923" y="1791"/>
                  </a:lnTo>
                  <a:lnTo>
                    <a:pt x="6137" y="1821"/>
                  </a:lnTo>
                  <a:lnTo>
                    <a:pt x="6351" y="1806"/>
                  </a:lnTo>
                  <a:lnTo>
                    <a:pt x="6519" y="1745"/>
                  </a:lnTo>
                  <a:lnTo>
                    <a:pt x="6688" y="1684"/>
                  </a:lnTo>
                  <a:lnTo>
                    <a:pt x="6795" y="1561"/>
                  </a:lnTo>
                  <a:lnTo>
                    <a:pt x="6795" y="888"/>
                  </a:lnTo>
                  <a:lnTo>
                    <a:pt x="6122" y="888"/>
                  </a:lnTo>
                  <a:lnTo>
                    <a:pt x="6122" y="1118"/>
                  </a:lnTo>
                  <a:lnTo>
                    <a:pt x="6489" y="1118"/>
                  </a:lnTo>
                  <a:lnTo>
                    <a:pt x="6489" y="1469"/>
                  </a:lnTo>
                  <a:lnTo>
                    <a:pt x="6366" y="1546"/>
                  </a:lnTo>
                  <a:lnTo>
                    <a:pt x="6152" y="1577"/>
                  </a:lnTo>
                  <a:lnTo>
                    <a:pt x="6045" y="1561"/>
                  </a:lnTo>
                  <a:lnTo>
                    <a:pt x="5877" y="1485"/>
                  </a:lnTo>
                  <a:lnTo>
                    <a:pt x="5816" y="1408"/>
                  </a:lnTo>
                  <a:lnTo>
                    <a:pt x="5754" y="1332"/>
                  </a:lnTo>
                  <a:lnTo>
                    <a:pt x="5693" y="1102"/>
                  </a:lnTo>
                  <a:lnTo>
                    <a:pt x="5693" y="964"/>
                  </a:lnTo>
                  <a:lnTo>
                    <a:pt x="5693" y="827"/>
                  </a:lnTo>
                  <a:lnTo>
                    <a:pt x="5708" y="567"/>
                  </a:lnTo>
                  <a:lnTo>
                    <a:pt x="5800" y="398"/>
                  </a:lnTo>
                  <a:lnTo>
                    <a:pt x="5861" y="322"/>
                  </a:lnTo>
                  <a:lnTo>
                    <a:pt x="6015" y="245"/>
                  </a:lnTo>
                  <a:lnTo>
                    <a:pt x="6122" y="245"/>
                  </a:lnTo>
                  <a:lnTo>
                    <a:pt x="6259" y="261"/>
                  </a:lnTo>
                  <a:lnTo>
                    <a:pt x="6443" y="414"/>
                  </a:lnTo>
                  <a:lnTo>
                    <a:pt x="6489" y="567"/>
                  </a:lnTo>
                  <a:lnTo>
                    <a:pt x="6795" y="567"/>
                  </a:lnTo>
                  <a:lnTo>
                    <a:pt x="6764" y="429"/>
                  </a:lnTo>
                  <a:lnTo>
                    <a:pt x="6657" y="230"/>
                  </a:lnTo>
                  <a:lnTo>
                    <a:pt x="6581" y="138"/>
                  </a:lnTo>
                  <a:lnTo>
                    <a:pt x="6489" y="77"/>
                  </a:lnTo>
                  <a:lnTo>
                    <a:pt x="6259" y="0"/>
                  </a:lnTo>
                  <a:close/>
                  <a:moveTo>
                    <a:pt x="7637" y="460"/>
                  </a:moveTo>
                  <a:lnTo>
                    <a:pt x="7484" y="475"/>
                  </a:lnTo>
                  <a:lnTo>
                    <a:pt x="7330" y="536"/>
                  </a:lnTo>
                  <a:lnTo>
                    <a:pt x="7208" y="643"/>
                  </a:lnTo>
                  <a:lnTo>
                    <a:pt x="7116" y="781"/>
                  </a:lnTo>
                  <a:lnTo>
                    <a:pt x="7055" y="949"/>
                  </a:lnTo>
                  <a:lnTo>
                    <a:pt x="7040" y="1133"/>
                  </a:lnTo>
                  <a:lnTo>
                    <a:pt x="7040" y="1163"/>
                  </a:lnTo>
                  <a:lnTo>
                    <a:pt x="7055" y="1316"/>
                  </a:lnTo>
                  <a:lnTo>
                    <a:pt x="7147" y="1546"/>
                  </a:lnTo>
                  <a:lnTo>
                    <a:pt x="7223" y="1638"/>
                  </a:lnTo>
                  <a:lnTo>
                    <a:pt x="7315" y="1714"/>
                  </a:lnTo>
                  <a:lnTo>
                    <a:pt x="7545" y="1806"/>
                  </a:lnTo>
                  <a:lnTo>
                    <a:pt x="7682" y="1821"/>
                  </a:lnTo>
                  <a:lnTo>
                    <a:pt x="7835" y="1806"/>
                  </a:lnTo>
                  <a:lnTo>
                    <a:pt x="7973" y="1745"/>
                  </a:lnTo>
                  <a:lnTo>
                    <a:pt x="8096" y="1684"/>
                  </a:lnTo>
                  <a:lnTo>
                    <a:pt x="8187" y="1561"/>
                  </a:lnTo>
                  <a:lnTo>
                    <a:pt x="8019" y="1408"/>
                  </a:lnTo>
                  <a:lnTo>
                    <a:pt x="7958" y="1485"/>
                  </a:lnTo>
                  <a:lnTo>
                    <a:pt x="7790" y="1577"/>
                  </a:lnTo>
                  <a:lnTo>
                    <a:pt x="7698" y="1577"/>
                  </a:lnTo>
                  <a:lnTo>
                    <a:pt x="7560" y="1561"/>
                  </a:lnTo>
                  <a:lnTo>
                    <a:pt x="7453" y="1485"/>
                  </a:lnTo>
                  <a:lnTo>
                    <a:pt x="7376" y="1378"/>
                  </a:lnTo>
                  <a:lnTo>
                    <a:pt x="7346" y="1225"/>
                  </a:lnTo>
                  <a:lnTo>
                    <a:pt x="8203" y="1225"/>
                  </a:lnTo>
                  <a:lnTo>
                    <a:pt x="8203" y="1102"/>
                  </a:lnTo>
                  <a:lnTo>
                    <a:pt x="8203" y="964"/>
                  </a:lnTo>
                  <a:lnTo>
                    <a:pt x="8126" y="720"/>
                  </a:lnTo>
                  <a:lnTo>
                    <a:pt x="8050" y="628"/>
                  </a:lnTo>
                  <a:lnTo>
                    <a:pt x="7973" y="551"/>
                  </a:lnTo>
                  <a:lnTo>
                    <a:pt x="7774" y="460"/>
                  </a:lnTo>
                  <a:close/>
                  <a:moveTo>
                    <a:pt x="8509" y="153"/>
                  </a:moveTo>
                  <a:lnTo>
                    <a:pt x="8509" y="475"/>
                  </a:lnTo>
                  <a:lnTo>
                    <a:pt x="8295" y="475"/>
                  </a:lnTo>
                  <a:lnTo>
                    <a:pt x="8295" y="689"/>
                  </a:lnTo>
                  <a:lnTo>
                    <a:pt x="8509" y="689"/>
                  </a:lnTo>
                  <a:lnTo>
                    <a:pt x="8509" y="1439"/>
                  </a:lnTo>
                  <a:lnTo>
                    <a:pt x="8524" y="1607"/>
                  </a:lnTo>
                  <a:lnTo>
                    <a:pt x="8692" y="1806"/>
                  </a:lnTo>
                  <a:lnTo>
                    <a:pt x="8845" y="1821"/>
                  </a:lnTo>
                  <a:lnTo>
                    <a:pt x="8937" y="1806"/>
                  </a:lnTo>
                  <a:lnTo>
                    <a:pt x="9044" y="1791"/>
                  </a:lnTo>
                  <a:lnTo>
                    <a:pt x="9044" y="1561"/>
                  </a:lnTo>
                  <a:lnTo>
                    <a:pt x="8983" y="1577"/>
                  </a:lnTo>
                  <a:lnTo>
                    <a:pt x="8937" y="1577"/>
                  </a:lnTo>
                  <a:lnTo>
                    <a:pt x="8876" y="1561"/>
                  </a:lnTo>
                  <a:lnTo>
                    <a:pt x="8830" y="1546"/>
                  </a:lnTo>
                  <a:lnTo>
                    <a:pt x="8815" y="1500"/>
                  </a:lnTo>
                  <a:lnTo>
                    <a:pt x="8799" y="1424"/>
                  </a:lnTo>
                  <a:lnTo>
                    <a:pt x="8799" y="689"/>
                  </a:lnTo>
                  <a:lnTo>
                    <a:pt x="9029" y="689"/>
                  </a:lnTo>
                  <a:lnTo>
                    <a:pt x="9029" y="475"/>
                  </a:lnTo>
                  <a:lnTo>
                    <a:pt x="8799" y="475"/>
                  </a:lnTo>
                  <a:lnTo>
                    <a:pt x="8799" y="153"/>
                  </a:lnTo>
                  <a:close/>
                  <a:moveTo>
                    <a:pt x="9733" y="1791"/>
                  </a:moveTo>
                  <a:lnTo>
                    <a:pt x="9733" y="2020"/>
                  </a:lnTo>
                  <a:lnTo>
                    <a:pt x="11967" y="2020"/>
                  </a:lnTo>
                  <a:lnTo>
                    <a:pt x="11967" y="1791"/>
                  </a:lnTo>
                  <a:close/>
                  <a:moveTo>
                    <a:pt x="11982" y="1791"/>
                  </a:moveTo>
                  <a:lnTo>
                    <a:pt x="11982" y="2020"/>
                  </a:lnTo>
                  <a:lnTo>
                    <a:pt x="13084" y="2020"/>
                  </a:lnTo>
                  <a:lnTo>
                    <a:pt x="13084" y="1791"/>
                  </a:lnTo>
                  <a:close/>
                  <a:moveTo>
                    <a:pt x="15349" y="2847"/>
                  </a:moveTo>
                  <a:lnTo>
                    <a:pt x="15272" y="2862"/>
                  </a:lnTo>
                  <a:lnTo>
                    <a:pt x="15226" y="2893"/>
                  </a:lnTo>
                  <a:lnTo>
                    <a:pt x="15196" y="2938"/>
                  </a:lnTo>
                  <a:lnTo>
                    <a:pt x="15180" y="3000"/>
                  </a:lnTo>
                  <a:lnTo>
                    <a:pt x="15196" y="3061"/>
                  </a:lnTo>
                  <a:lnTo>
                    <a:pt x="15226" y="3122"/>
                  </a:lnTo>
                  <a:lnTo>
                    <a:pt x="15272" y="3153"/>
                  </a:lnTo>
                  <a:lnTo>
                    <a:pt x="15349" y="3168"/>
                  </a:lnTo>
                  <a:lnTo>
                    <a:pt x="15425" y="3153"/>
                  </a:lnTo>
                  <a:lnTo>
                    <a:pt x="15471" y="3122"/>
                  </a:lnTo>
                  <a:lnTo>
                    <a:pt x="15502" y="3061"/>
                  </a:lnTo>
                  <a:lnTo>
                    <a:pt x="15517" y="3000"/>
                  </a:lnTo>
                  <a:lnTo>
                    <a:pt x="15502" y="2938"/>
                  </a:lnTo>
                  <a:lnTo>
                    <a:pt x="15471" y="2893"/>
                  </a:lnTo>
                  <a:lnTo>
                    <a:pt x="15425" y="2862"/>
                  </a:lnTo>
                  <a:lnTo>
                    <a:pt x="15349" y="2847"/>
                  </a:lnTo>
                  <a:close/>
                  <a:moveTo>
                    <a:pt x="7927" y="3566"/>
                  </a:moveTo>
                  <a:lnTo>
                    <a:pt x="8004" y="3642"/>
                  </a:lnTo>
                  <a:lnTo>
                    <a:pt x="8065" y="3719"/>
                  </a:lnTo>
                  <a:lnTo>
                    <a:pt x="8096" y="3857"/>
                  </a:lnTo>
                  <a:lnTo>
                    <a:pt x="8096" y="3887"/>
                  </a:lnTo>
                  <a:lnTo>
                    <a:pt x="7529" y="3887"/>
                  </a:lnTo>
                  <a:lnTo>
                    <a:pt x="7560" y="3734"/>
                  </a:lnTo>
                  <a:lnTo>
                    <a:pt x="7621" y="3642"/>
                  </a:lnTo>
                  <a:lnTo>
                    <a:pt x="7713" y="3566"/>
                  </a:lnTo>
                  <a:close/>
                  <a:moveTo>
                    <a:pt x="10100" y="3566"/>
                  </a:moveTo>
                  <a:lnTo>
                    <a:pt x="10177" y="3642"/>
                  </a:lnTo>
                  <a:lnTo>
                    <a:pt x="10238" y="3719"/>
                  </a:lnTo>
                  <a:lnTo>
                    <a:pt x="10253" y="3857"/>
                  </a:lnTo>
                  <a:lnTo>
                    <a:pt x="10253" y="3887"/>
                  </a:lnTo>
                  <a:lnTo>
                    <a:pt x="9687" y="3887"/>
                  </a:lnTo>
                  <a:lnTo>
                    <a:pt x="9718" y="3734"/>
                  </a:lnTo>
                  <a:lnTo>
                    <a:pt x="9779" y="3642"/>
                  </a:lnTo>
                  <a:lnTo>
                    <a:pt x="9871" y="3566"/>
                  </a:lnTo>
                  <a:close/>
                  <a:moveTo>
                    <a:pt x="12074" y="3260"/>
                  </a:moveTo>
                  <a:lnTo>
                    <a:pt x="12334" y="3994"/>
                  </a:lnTo>
                  <a:lnTo>
                    <a:pt x="11814" y="3994"/>
                  </a:lnTo>
                  <a:lnTo>
                    <a:pt x="12074" y="3260"/>
                  </a:lnTo>
                  <a:close/>
                  <a:moveTo>
                    <a:pt x="2220" y="3566"/>
                  </a:moveTo>
                  <a:lnTo>
                    <a:pt x="2357" y="3581"/>
                  </a:lnTo>
                  <a:lnTo>
                    <a:pt x="2449" y="3673"/>
                  </a:lnTo>
                  <a:lnTo>
                    <a:pt x="2510" y="3811"/>
                  </a:lnTo>
                  <a:lnTo>
                    <a:pt x="2526" y="3994"/>
                  </a:lnTo>
                  <a:lnTo>
                    <a:pt x="2510" y="4193"/>
                  </a:lnTo>
                  <a:lnTo>
                    <a:pt x="2449" y="4331"/>
                  </a:lnTo>
                  <a:lnTo>
                    <a:pt x="2357" y="4423"/>
                  </a:lnTo>
                  <a:lnTo>
                    <a:pt x="2220" y="4453"/>
                  </a:lnTo>
                  <a:lnTo>
                    <a:pt x="2082" y="4423"/>
                  </a:lnTo>
                  <a:lnTo>
                    <a:pt x="1990" y="4331"/>
                  </a:lnTo>
                  <a:lnTo>
                    <a:pt x="1914" y="4209"/>
                  </a:lnTo>
                  <a:lnTo>
                    <a:pt x="1898" y="4010"/>
                  </a:lnTo>
                  <a:lnTo>
                    <a:pt x="1914" y="3811"/>
                  </a:lnTo>
                  <a:lnTo>
                    <a:pt x="1990" y="3673"/>
                  </a:lnTo>
                  <a:lnTo>
                    <a:pt x="2082" y="3581"/>
                  </a:lnTo>
                  <a:lnTo>
                    <a:pt x="2220" y="3566"/>
                  </a:lnTo>
                  <a:close/>
                  <a:moveTo>
                    <a:pt x="5800" y="3566"/>
                  </a:moveTo>
                  <a:lnTo>
                    <a:pt x="5923" y="3581"/>
                  </a:lnTo>
                  <a:lnTo>
                    <a:pt x="6015" y="3673"/>
                  </a:lnTo>
                  <a:lnTo>
                    <a:pt x="6076" y="3811"/>
                  </a:lnTo>
                  <a:lnTo>
                    <a:pt x="6091" y="3994"/>
                  </a:lnTo>
                  <a:lnTo>
                    <a:pt x="6076" y="4209"/>
                  </a:lnTo>
                  <a:lnTo>
                    <a:pt x="6015" y="4331"/>
                  </a:lnTo>
                  <a:lnTo>
                    <a:pt x="5923" y="4423"/>
                  </a:lnTo>
                  <a:lnTo>
                    <a:pt x="5800" y="4453"/>
                  </a:lnTo>
                  <a:lnTo>
                    <a:pt x="5708" y="4438"/>
                  </a:lnTo>
                  <a:lnTo>
                    <a:pt x="5571" y="4362"/>
                  </a:lnTo>
                  <a:lnTo>
                    <a:pt x="5540" y="4300"/>
                  </a:lnTo>
                  <a:lnTo>
                    <a:pt x="5540" y="3719"/>
                  </a:lnTo>
                  <a:lnTo>
                    <a:pt x="5571" y="3642"/>
                  </a:lnTo>
                  <a:lnTo>
                    <a:pt x="5708" y="3566"/>
                  </a:lnTo>
                  <a:close/>
                  <a:moveTo>
                    <a:pt x="16374" y="3566"/>
                  </a:moveTo>
                  <a:lnTo>
                    <a:pt x="16512" y="3581"/>
                  </a:lnTo>
                  <a:lnTo>
                    <a:pt x="16604" y="3673"/>
                  </a:lnTo>
                  <a:lnTo>
                    <a:pt x="16680" y="3811"/>
                  </a:lnTo>
                  <a:lnTo>
                    <a:pt x="16695" y="3994"/>
                  </a:lnTo>
                  <a:lnTo>
                    <a:pt x="16680" y="4193"/>
                  </a:lnTo>
                  <a:lnTo>
                    <a:pt x="16604" y="4331"/>
                  </a:lnTo>
                  <a:lnTo>
                    <a:pt x="16512" y="4423"/>
                  </a:lnTo>
                  <a:lnTo>
                    <a:pt x="16374" y="4453"/>
                  </a:lnTo>
                  <a:lnTo>
                    <a:pt x="16236" y="4423"/>
                  </a:lnTo>
                  <a:lnTo>
                    <a:pt x="16144" y="4331"/>
                  </a:lnTo>
                  <a:lnTo>
                    <a:pt x="16068" y="4209"/>
                  </a:lnTo>
                  <a:lnTo>
                    <a:pt x="16053" y="4010"/>
                  </a:lnTo>
                  <a:lnTo>
                    <a:pt x="16068" y="3811"/>
                  </a:lnTo>
                  <a:lnTo>
                    <a:pt x="16144" y="3673"/>
                  </a:lnTo>
                  <a:lnTo>
                    <a:pt x="16236" y="3581"/>
                  </a:lnTo>
                  <a:lnTo>
                    <a:pt x="16374" y="3566"/>
                  </a:lnTo>
                  <a:close/>
                  <a:moveTo>
                    <a:pt x="3735" y="3321"/>
                  </a:moveTo>
                  <a:lnTo>
                    <a:pt x="3627" y="3336"/>
                  </a:lnTo>
                  <a:lnTo>
                    <a:pt x="3428" y="3413"/>
                  </a:lnTo>
                  <a:lnTo>
                    <a:pt x="3367" y="3489"/>
                  </a:lnTo>
                  <a:lnTo>
                    <a:pt x="3352" y="3352"/>
                  </a:lnTo>
                  <a:lnTo>
                    <a:pt x="3077" y="3352"/>
                  </a:lnTo>
                  <a:lnTo>
                    <a:pt x="3077" y="4668"/>
                  </a:lnTo>
                  <a:lnTo>
                    <a:pt x="3367" y="4668"/>
                  </a:lnTo>
                  <a:lnTo>
                    <a:pt x="3367" y="3704"/>
                  </a:lnTo>
                  <a:lnTo>
                    <a:pt x="3413" y="3642"/>
                  </a:lnTo>
                  <a:lnTo>
                    <a:pt x="3536" y="3566"/>
                  </a:lnTo>
                  <a:lnTo>
                    <a:pt x="3735" y="3566"/>
                  </a:lnTo>
                  <a:lnTo>
                    <a:pt x="3842" y="3688"/>
                  </a:lnTo>
                  <a:lnTo>
                    <a:pt x="3857" y="3795"/>
                  </a:lnTo>
                  <a:lnTo>
                    <a:pt x="3857" y="4668"/>
                  </a:lnTo>
                  <a:lnTo>
                    <a:pt x="4148" y="4668"/>
                  </a:lnTo>
                  <a:lnTo>
                    <a:pt x="4148" y="3765"/>
                  </a:lnTo>
                  <a:lnTo>
                    <a:pt x="4178" y="3673"/>
                  </a:lnTo>
                  <a:lnTo>
                    <a:pt x="4239" y="3612"/>
                  </a:lnTo>
                  <a:lnTo>
                    <a:pt x="4316" y="3566"/>
                  </a:lnTo>
                  <a:lnTo>
                    <a:pt x="4515" y="3566"/>
                  </a:lnTo>
                  <a:lnTo>
                    <a:pt x="4591" y="3627"/>
                  </a:lnTo>
                  <a:lnTo>
                    <a:pt x="4637" y="3688"/>
                  </a:lnTo>
                  <a:lnTo>
                    <a:pt x="4637" y="3811"/>
                  </a:lnTo>
                  <a:lnTo>
                    <a:pt x="4637" y="4668"/>
                  </a:lnTo>
                  <a:lnTo>
                    <a:pt x="4943" y="4668"/>
                  </a:lnTo>
                  <a:lnTo>
                    <a:pt x="4943" y="3795"/>
                  </a:lnTo>
                  <a:lnTo>
                    <a:pt x="4913" y="3581"/>
                  </a:lnTo>
                  <a:lnTo>
                    <a:pt x="4821" y="3443"/>
                  </a:lnTo>
                  <a:lnTo>
                    <a:pt x="4775" y="3382"/>
                  </a:lnTo>
                  <a:lnTo>
                    <a:pt x="4607" y="3321"/>
                  </a:lnTo>
                  <a:lnTo>
                    <a:pt x="4500" y="3321"/>
                  </a:lnTo>
                  <a:lnTo>
                    <a:pt x="4377" y="3336"/>
                  </a:lnTo>
                  <a:lnTo>
                    <a:pt x="4178" y="3428"/>
                  </a:lnTo>
                  <a:lnTo>
                    <a:pt x="4102" y="3520"/>
                  </a:lnTo>
                  <a:lnTo>
                    <a:pt x="4041" y="3428"/>
                  </a:lnTo>
                  <a:lnTo>
                    <a:pt x="3872" y="3336"/>
                  </a:lnTo>
                  <a:lnTo>
                    <a:pt x="3735" y="3321"/>
                  </a:lnTo>
                  <a:close/>
                  <a:moveTo>
                    <a:pt x="6657" y="2801"/>
                  </a:moveTo>
                  <a:lnTo>
                    <a:pt x="6657" y="4668"/>
                  </a:lnTo>
                  <a:lnTo>
                    <a:pt x="6948" y="4668"/>
                  </a:lnTo>
                  <a:lnTo>
                    <a:pt x="6948" y="2801"/>
                  </a:lnTo>
                  <a:close/>
                  <a:moveTo>
                    <a:pt x="11936" y="2893"/>
                  </a:moveTo>
                  <a:lnTo>
                    <a:pt x="11263" y="4668"/>
                  </a:lnTo>
                  <a:lnTo>
                    <a:pt x="11584" y="4668"/>
                  </a:lnTo>
                  <a:lnTo>
                    <a:pt x="11722" y="4254"/>
                  </a:lnTo>
                  <a:lnTo>
                    <a:pt x="12411" y="4254"/>
                  </a:lnTo>
                  <a:lnTo>
                    <a:pt x="12564" y="4668"/>
                  </a:lnTo>
                  <a:lnTo>
                    <a:pt x="12885" y="4668"/>
                  </a:lnTo>
                  <a:lnTo>
                    <a:pt x="12212" y="2893"/>
                  </a:lnTo>
                  <a:close/>
                  <a:moveTo>
                    <a:pt x="15196" y="3352"/>
                  </a:moveTo>
                  <a:lnTo>
                    <a:pt x="15196" y="4668"/>
                  </a:lnTo>
                  <a:lnTo>
                    <a:pt x="15502" y="4668"/>
                  </a:lnTo>
                  <a:lnTo>
                    <a:pt x="15502" y="3352"/>
                  </a:lnTo>
                  <a:close/>
                  <a:moveTo>
                    <a:pt x="17889" y="3321"/>
                  </a:moveTo>
                  <a:lnTo>
                    <a:pt x="17782" y="3336"/>
                  </a:lnTo>
                  <a:lnTo>
                    <a:pt x="17598" y="3413"/>
                  </a:lnTo>
                  <a:lnTo>
                    <a:pt x="17506" y="3505"/>
                  </a:lnTo>
                  <a:lnTo>
                    <a:pt x="17506" y="3352"/>
                  </a:lnTo>
                  <a:lnTo>
                    <a:pt x="17231" y="3352"/>
                  </a:lnTo>
                  <a:lnTo>
                    <a:pt x="17231" y="4668"/>
                  </a:lnTo>
                  <a:lnTo>
                    <a:pt x="17522" y="4668"/>
                  </a:lnTo>
                  <a:lnTo>
                    <a:pt x="17522" y="3719"/>
                  </a:lnTo>
                  <a:lnTo>
                    <a:pt x="17568" y="3658"/>
                  </a:lnTo>
                  <a:lnTo>
                    <a:pt x="17705" y="3566"/>
                  </a:lnTo>
                  <a:lnTo>
                    <a:pt x="17797" y="3566"/>
                  </a:lnTo>
                  <a:lnTo>
                    <a:pt x="17904" y="3581"/>
                  </a:lnTo>
                  <a:lnTo>
                    <a:pt x="17965" y="3627"/>
                  </a:lnTo>
                  <a:lnTo>
                    <a:pt x="18011" y="3688"/>
                  </a:lnTo>
                  <a:lnTo>
                    <a:pt x="18027" y="3811"/>
                  </a:lnTo>
                  <a:lnTo>
                    <a:pt x="18027" y="4668"/>
                  </a:lnTo>
                  <a:lnTo>
                    <a:pt x="18317" y="4668"/>
                  </a:lnTo>
                  <a:lnTo>
                    <a:pt x="18317" y="3795"/>
                  </a:lnTo>
                  <a:lnTo>
                    <a:pt x="18302" y="3581"/>
                  </a:lnTo>
                  <a:lnTo>
                    <a:pt x="18149" y="3382"/>
                  </a:lnTo>
                  <a:lnTo>
                    <a:pt x="17996" y="3321"/>
                  </a:lnTo>
                  <a:close/>
                  <a:moveTo>
                    <a:pt x="735" y="2862"/>
                  </a:moveTo>
                  <a:lnTo>
                    <a:pt x="521" y="2893"/>
                  </a:lnTo>
                  <a:lnTo>
                    <a:pt x="353" y="2969"/>
                  </a:lnTo>
                  <a:lnTo>
                    <a:pt x="200" y="3091"/>
                  </a:lnTo>
                  <a:lnTo>
                    <a:pt x="93" y="3260"/>
                  </a:lnTo>
                  <a:lnTo>
                    <a:pt x="16" y="3459"/>
                  </a:lnTo>
                  <a:lnTo>
                    <a:pt x="1" y="3704"/>
                  </a:lnTo>
                  <a:lnTo>
                    <a:pt x="1" y="3872"/>
                  </a:lnTo>
                  <a:lnTo>
                    <a:pt x="31" y="4101"/>
                  </a:lnTo>
                  <a:lnTo>
                    <a:pt x="93" y="4300"/>
                  </a:lnTo>
                  <a:lnTo>
                    <a:pt x="200" y="4469"/>
                  </a:lnTo>
                  <a:lnTo>
                    <a:pt x="353" y="4591"/>
                  </a:lnTo>
                  <a:lnTo>
                    <a:pt x="521" y="4668"/>
                  </a:lnTo>
                  <a:lnTo>
                    <a:pt x="720" y="4683"/>
                  </a:lnTo>
                  <a:lnTo>
                    <a:pt x="858" y="4683"/>
                  </a:lnTo>
                  <a:lnTo>
                    <a:pt x="1103" y="4606"/>
                  </a:lnTo>
                  <a:lnTo>
                    <a:pt x="1210" y="4530"/>
                  </a:lnTo>
                  <a:lnTo>
                    <a:pt x="1286" y="4438"/>
                  </a:lnTo>
                  <a:lnTo>
                    <a:pt x="1393" y="4224"/>
                  </a:lnTo>
                  <a:lnTo>
                    <a:pt x="1409" y="4086"/>
                  </a:lnTo>
                  <a:lnTo>
                    <a:pt x="1103" y="4086"/>
                  </a:lnTo>
                  <a:lnTo>
                    <a:pt x="1072" y="4254"/>
                  </a:lnTo>
                  <a:lnTo>
                    <a:pt x="995" y="4362"/>
                  </a:lnTo>
                  <a:lnTo>
                    <a:pt x="888" y="4423"/>
                  </a:lnTo>
                  <a:lnTo>
                    <a:pt x="720" y="4438"/>
                  </a:lnTo>
                  <a:lnTo>
                    <a:pt x="628" y="4423"/>
                  </a:lnTo>
                  <a:lnTo>
                    <a:pt x="475" y="4362"/>
                  </a:lnTo>
                  <a:lnTo>
                    <a:pt x="414" y="4285"/>
                  </a:lnTo>
                  <a:lnTo>
                    <a:pt x="337" y="4117"/>
                  </a:lnTo>
                  <a:lnTo>
                    <a:pt x="322" y="3857"/>
                  </a:lnTo>
                  <a:lnTo>
                    <a:pt x="322" y="3688"/>
                  </a:lnTo>
                  <a:lnTo>
                    <a:pt x="337" y="3428"/>
                  </a:lnTo>
                  <a:lnTo>
                    <a:pt x="429" y="3260"/>
                  </a:lnTo>
                  <a:lnTo>
                    <a:pt x="490" y="3199"/>
                  </a:lnTo>
                  <a:lnTo>
                    <a:pt x="644" y="3122"/>
                  </a:lnTo>
                  <a:lnTo>
                    <a:pt x="735" y="3122"/>
                  </a:lnTo>
                  <a:lnTo>
                    <a:pt x="888" y="3137"/>
                  </a:lnTo>
                  <a:lnTo>
                    <a:pt x="995" y="3199"/>
                  </a:lnTo>
                  <a:lnTo>
                    <a:pt x="1072" y="3306"/>
                  </a:lnTo>
                  <a:lnTo>
                    <a:pt x="1103" y="3474"/>
                  </a:lnTo>
                  <a:lnTo>
                    <a:pt x="1409" y="3474"/>
                  </a:lnTo>
                  <a:lnTo>
                    <a:pt x="1393" y="3336"/>
                  </a:lnTo>
                  <a:lnTo>
                    <a:pt x="1286" y="3107"/>
                  </a:lnTo>
                  <a:lnTo>
                    <a:pt x="1210" y="3030"/>
                  </a:lnTo>
                  <a:lnTo>
                    <a:pt x="1118" y="2954"/>
                  </a:lnTo>
                  <a:lnTo>
                    <a:pt x="873" y="2877"/>
                  </a:lnTo>
                  <a:lnTo>
                    <a:pt x="735" y="2862"/>
                  </a:lnTo>
                  <a:close/>
                  <a:moveTo>
                    <a:pt x="2220" y="3321"/>
                  </a:moveTo>
                  <a:lnTo>
                    <a:pt x="2036" y="3336"/>
                  </a:lnTo>
                  <a:lnTo>
                    <a:pt x="1898" y="3413"/>
                  </a:lnTo>
                  <a:lnTo>
                    <a:pt x="1761" y="3505"/>
                  </a:lnTo>
                  <a:lnTo>
                    <a:pt x="1684" y="3642"/>
                  </a:lnTo>
                  <a:lnTo>
                    <a:pt x="1623" y="3811"/>
                  </a:lnTo>
                  <a:lnTo>
                    <a:pt x="1608" y="3994"/>
                  </a:lnTo>
                  <a:lnTo>
                    <a:pt x="1608" y="4010"/>
                  </a:lnTo>
                  <a:lnTo>
                    <a:pt x="1608" y="4147"/>
                  </a:lnTo>
                  <a:lnTo>
                    <a:pt x="1699" y="4407"/>
                  </a:lnTo>
                  <a:lnTo>
                    <a:pt x="1776" y="4499"/>
                  </a:lnTo>
                  <a:lnTo>
                    <a:pt x="1852" y="4591"/>
                  </a:lnTo>
                  <a:lnTo>
                    <a:pt x="2082" y="4683"/>
                  </a:lnTo>
                  <a:lnTo>
                    <a:pt x="2220" y="4683"/>
                  </a:lnTo>
                  <a:lnTo>
                    <a:pt x="2388" y="4668"/>
                  </a:lnTo>
                  <a:lnTo>
                    <a:pt x="2541" y="4606"/>
                  </a:lnTo>
                  <a:lnTo>
                    <a:pt x="2663" y="4499"/>
                  </a:lnTo>
                  <a:lnTo>
                    <a:pt x="2755" y="4362"/>
                  </a:lnTo>
                  <a:lnTo>
                    <a:pt x="2816" y="4209"/>
                  </a:lnTo>
                  <a:lnTo>
                    <a:pt x="2832" y="4010"/>
                  </a:lnTo>
                  <a:lnTo>
                    <a:pt x="2832" y="3948"/>
                  </a:lnTo>
                  <a:lnTo>
                    <a:pt x="2816" y="3811"/>
                  </a:lnTo>
                  <a:lnTo>
                    <a:pt x="2725" y="3581"/>
                  </a:lnTo>
                  <a:lnTo>
                    <a:pt x="2648" y="3489"/>
                  </a:lnTo>
                  <a:lnTo>
                    <a:pt x="2556" y="3413"/>
                  </a:lnTo>
                  <a:lnTo>
                    <a:pt x="2342" y="3336"/>
                  </a:lnTo>
                  <a:lnTo>
                    <a:pt x="2220" y="3321"/>
                  </a:lnTo>
                  <a:close/>
                  <a:moveTo>
                    <a:pt x="7820" y="3321"/>
                  </a:moveTo>
                  <a:lnTo>
                    <a:pt x="7652" y="3336"/>
                  </a:lnTo>
                  <a:lnTo>
                    <a:pt x="7514" y="3413"/>
                  </a:lnTo>
                  <a:lnTo>
                    <a:pt x="7392" y="3505"/>
                  </a:lnTo>
                  <a:lnTo>
                    <a:pt x="7300" y="3642"/>
                  </a:lnTo>
                  <a:lnTo>
                    <a:pt x="7239" y="3811"/>
                  </a:lnTo>
                  <a:lnTo>
                    <a:pt x="7223" y="3994"/>
                  </a:lnTo>
                  <a:lnTo>
                    <a:pt x="7223" y="4040"/>
                  </a:lnTo>
                  <a:lnTo>
                    <a:pt x="7239" y="4178"/>
                  </a:lnTo>
                  <a:lnTo>
                    <a:pt x="7315" y="4407"/>
                  </a:lnTo>
                  <a:lnTo>
                    <a:pt x="7407" y="4515"/>
                  </a:lnTo>
                  <a:lnTo>
                    <a:pt x="7484" y="4591"/>
                  </a:lnTo>
                  <a:lnTo>
                    <a:pt x="7713" y="4683"/>
                  </a:lnTo>
                  <a:lnTo>
                    <a:pt x="7851" y="4683"/>
                  </a:lnTo>
                  <a:lnTo>
                    <a:pt x="8019" y="4668"/>
                  </a:lnTo>
                  <a:lnTo>
                    <a:pt x="8157" y="4622"/>
                  </a:lnTo>
                  <a:lnTo>
                    <a:pt x="8279" y="4545"/>
                  </a:lnTo>
                  <a:lnTo>
                    <a:pt x="8356" y="4438"/>
                  </a:lnTo>
                  <a:lnTo>
                    <a:pt x="8203" y="4285"/>
                  </a:lnTo>
                  <a:lnTo>
                    <a:pt x="8141" y="4362"/>
                  </a:lnTo>
                  <a:lnTo>
                    <a:pt x="7973" y="4438"/>
                  </a:lnTo>
                  <a:lnTo>
                    <a:pt x="7866" y="4453"/>
                  </a:lnTo>
                  <a:lnTo>
                    <a:pt x="7728" y="4438"/>
                  </a:lnTo>
                  <a:lnTo>
                    <a:pt x="7637" y="4362"/>
                  </a:lnTo>
                  <a:lnTo>
                    <a:pt x="7545" y="4254"/>
                  </a:lnTo>
                  <a:lnTo>
                    <a:pt x="7529" y="4101"/>
                  </a:lnTo>
                  <a:lnTo>
                    <a:pt x="8386" y="4101"/>
                  </a:lnTo>
                  <a:lnTo>
                    <a:pt x="8386" y="3979"/>
                  </a:lnTo>
                  <a:lnTo>
                    <a:pt x="8371" y="3826"/>
                  </a:lnTo>
                  <a:lnTo>
                    <a:pt x="8295" y="3581"/>
                  </a:lnTo>
                  <a:lnTo>
                    <a:pt x="8233" y="3489"/>
                  </a:lnTo>
                  <a:lnTo>
                    <a:pt x="8157" y="3413"/>
                  </a:lnTo>
                  <a:lnTo>
                    <a:pt x="7943" y="3336"/>
                  </a:lnTo>
                  <a:lnTo>
                    <a:pt x="7820" y="3321"/>
                  </a:lnTo>
                  <a:close/>
                  <a:moveTo>
                    <a:pt x="8692" y="3030"/>
                  </a:moveTo>
                  <a:lnTo>
                    <a:pt x="8692" y="3352"/>
                  </a:lnTo>
                  <a:lnTo>
                    <a:pt x="8463" y="3352"/>
                  </a:lnTo>
                  <a:lnTo>
                    <a:pt x="8463" y="3566"/>
                  </a:lnTo>
                  <a:lnTo>
                    <a:pt x="8692" y="3566"/>
                  </a:lnTo>
                  <a:lnTo>
                    <a:pt x="8692" y="4316"/>
                  </a:lnTo>
                  <a:lnTo>
                    <a:pt x="8708" y="4484"/>
                  </a:lnTo>
                  <a:lnTo>
                    <a:pt x="8876" y="4668"/>
                  </a:lnTo>
                  <a:lnTo>
                    <a:pt x="9029" y="4683"/>
                  </a:lnTo>
                  <a:lnTo>
                    <a:pt x="9121" y="4683"/>
                  </a:lnTo>
                  <a:lnTo>
                    <a:pt x="9228" y="4652"/>
                  </a:lnTo>
                  <a:lnTo>
                    <a:pt x="9228" y="4423"/>
                  </a:lnTo>
                  <a:lnTo>
                    <a:pt x="9167" y="4438"/>
                  </a:lnTo>
                  <a:lnTo>
                    <a:pt x="9044" y="4438"/>
                  </a:lnTo>
                  <a:lnTo>
                    <a:pt x="9014" y="4407"/>
                  </a:lnTo>
                  <a:lnTo>
                    <a:pt x="8983" y="4362"/>
                  </a:lnTo>
                  <a:lnTo>
                    <a:pt x="8983" y="4300"/>
                  </a:lnTo>
                  <a:lnTo>
                    <a:pt x="8983" y="3566"/>
                  </a:lnTo>
                  <a:lnTo>
                    <a:pt x="9213" y="3566"/>
                  </a:lnTo>
                  <a:lnTo>
                    <a:pt x="9213" y="3352"/>
                  </a:lnTo>
                  <a:lnTo>
                    <a:pt x="8983" y="3352"/>
                  </a:lnTo>
                  <a:lnTo>
                    <a:pt x="8983" y="3030"/>
                  </a:lnTo>
                  <a:close/>
                  <a:moveTo>
                    <a:pt x="9978" y="3321"/>
                  </a:moveTo>
                  <a:lnTo>
                    <a:pt x="9825" y="3336"/>
                  </a:lnTo>
                  <a:lnTo>
                    <a:pt x="9672" y="3413"/>
                  </a:lnTo>
                  <a:lnTo>
                    <a:pt x="9549" y="3505"/>
                  </a:lnTo>
                  <a:lnTo>
                    <a:pt x="9457" y="3642"/>
                  </a:lnTo>
                  <a:lnTo>
                    <a:pt x="9396" y="3811"/>
                  </a:lnTo>
                  <a:lnTo>
                    <a:pt x="9396" y="3994"/>
                  </a:lnTo>
                  <a:lnTo>
                    <a:pt x="9396" y="4040"/>
                  </a:lnTo>
                  <a:lnTo>
                    <a:pt x="9396" y="4178"/>
                  </a:lnTo>
                  <a:lnTo>
                    <a:pt x="9488" y="4407"/>
                  </a:lnTo>
                  <a:lnTo>
                    <a:pt x="9565" y="4515"/>
                  </a:lnTo>
                  <a:lnTo>
                    <a:pt x="9656" y="4591"/>
                  </a:lnTo>
                  <a:lnTo>
                    <a:pt x="9886" y="4683"/>
                  </a:lnTo>
                  <a:lnTo>
                    <a:pt x="10024" y="4683"/>
                  </a:lnTo>
                  <a:lnTo>
                    <a:pt x="10177" y="4668"/>
                  </a:lnTo>
                  <a:lnTo>
                    <a:pt x="10314" y="4622"/>
                  </a:lnTo>
                  <a:lnTo>
                    <a:pt x="10437" y="4545"/>
                  </a:lnTo>
                  <a:lnTo>
                    <a:pt x="10529" y="4438"/>
                  </a:lnTo>
                  <a:lnTo>
                    <a:pt x="10360" y="4285"/>
                  </a:lnTo>
                  <a:lnTo>
                    <a:pt x="10299" y="4362"/>
                  </a:lnTo>
                  <a:lnTo>
                    <a:pt x="10131" y="4438"/>
                  </a:lnTo>
                  <a:lnTo>
                    <a:pt x="10039" y="4453"/>
                  </a:lnTo>
                  <a:lnTo>
                    <a:pt x="9901" y="4438"/>
                  </a:lnTo>
                  <a:lnTo>
                    <a:pt x="9794" y="4362"/>
                  </a:lnTo>
                  <a:lnTo>
                    <a:pt x="9718" y="4254"/>
                  </a:lnTo>
                  <a:lnTo>
                    <a:pt x="9687" y="4101"/>
                  </a:lnTo>
                  <a:lnTo>
                    <a:pt x="10544" y="4101"/>
                  </a:lnTo>
                  <a:lnTo>
                    <a:pt x="10544" y="3979"/>
                  </a:lnTo>
                  <a:lnTo>
                    <a:pt x="10544" y="3826"/>
                  </a:lnTo>
                  <a:lnTo>
                    <a:pt x="10467" y="3581"/>
                  </a:lnTo>
                  <a:lnTo>
                    <a:pt x="10391" y="3489"/>
                  </a:lnTo>
                  <a:lnTo>
                    <a:pt x="10314" y="3413"/>
                  </a:lnTo>
                  <a:lnTo>
                    <a:pt x="10115" y="3336"/>
                  </a:lnTo>
                  <a:lnTo>
                    <a:pt x="9978" y="3321"/>
                  </a:lnTo>
                  <a:close/>
                  <a:moveTo>
                    <a:pt x="13589" y="3321"/>
                  </a:moveTo>
                  <a:lnTo>
                    <a:pt x="13451" y="3336"/>
                  </a:lnTo>
                  <a:lnTo>
                    <a:pt x="13237" y="3413"/>
                  </a:lnTo>
                  <a:lnTo>
                    <a:pt x="13161" y="3505"/>
                  </a:lnTo>
                  <a:lnTo>
                    <a:pt x="13084" y="3596"/>
                  </a:lnTo>
                  <a:lnTo>
                    <a:pt x="13008" y="3841"/>
                  </a:lnTo>
                  <a:lnTo>
                    <a:pt x="12992" y="3979"/>
                  </a:lnTo>
                  <a:lnTo>
                    <a:pt x="12992" y="4010"/>
                  </a:lnTo>
                  <a:lnTo>
                    <a:pt x="13008" y="4163"/>
                  </a:lnTo>
                  <a:lnTo>
                    <a:pt x="13084" y="4407"/>
                  </a:lnTo>
                  <a:lnTo>
                    <a:pt x="13161" y="4499"/>
                  </a:lnTo>
                  <a:lnTo>
                    <a:pt x="13237" y="4591"/>
                  </a:lnTo>
                  <a:lnTo>
                    <a:pt x="13467" y="4683"/>
                  </a:lnTo>
                  <a:lnTo>
                    <a:pt x="13589" y="4683"/>
                  </a:lnTo>
                  <a:lnTo>
                    <a:pt x="13727" y="4668"/>
                  </a:lnTo>
                  <a:lnTo>
                    <a:pt x="13864" y="4622"/>
                  </a:lnTo>
                  <a:lnTo>
                    <a:pt x="13972" y="4560"/>
                  </a:lnTo>
                  <a:lnTo>
                    <a:pt x="14048" y="4453"/>
                  </a:lnTo>
                  <a:lnTo>
                    <a:pt x="14109" y="4346"/>
                  </a:lnTo>
                  <a:lnTo>
                    <a:pt x="14125" y="4224"/>
                  </a:lnTo>
                  <a:lnTo>
                    <a:pt x="13849" y="4224"/>
                  </a:lnTo>
                  <a:lnTo>
                    <a:pt x="13834" y="4316"/>
                  </a:lnTo>
                  <a:lnTo>
                    <a:pt x="13773" y="4377"/>
                  </a:lnTo>
                  <a:lnTo>
                    <a:pt x="13696" y="4438"/>
                  </a:lnTo>
                  <a:lnTo>
                    <a:pt x="13589" y="4453"/>
                  </a:lnTo>
                  <a:lnTo>
                    <a:pt x="13451" y="4438"/>
                  </a:lnTo>
                  <a:lnTo>
                    <a:pt x="13375" y="4346"/>
                  </a:lnTo>
                  <a:lnTo>
                    <a:pt x="13298" y="4224"/>
                  </a:lnTo>
                  <a:lnTo>
                    <a:pt x="13298" y="4025"/>
                  </a:lnTo>
                  <a:lnTo>
                    <a:pt x="13298" y="3979"/>
                  </a:lnTo>
                  <a:lnTo>
                    <a:pt x="13298" y="3780"/>
                  </a:lnTo>
                  <a:lnTo>
                    <a:pt x="13375" y="3658"/>
                  </a:lnTo>
                  <a:lnTo>
                    <a:pt x="13451" y="3581"/>
                  </a:lnTo>
                  <a:lnTo>
                    <a:pt x="13589" y="3566"/>
                  </a:lnTo>
                  <a:lnTo>
                    <a:pt x="13696" y="3566"/>
                  </a:lnTo>
                  <a:lnTo>
                    <a:pt x="13773" y="3627"/>
                  </a:lnTo>
                  <a:lnTo>
                    <a:pt x="13834" y="3704"/>
                  </a:lnTo>
                  <a:lnTo>
                    <a:pt x="13849" y="3811"/>
                  </a:lnTo>
                  <a:lnTo>
                    <a:pt x="14125" y="3811"/>
                  </a:lnTo>
                  <a:lnTo>
                    <a:pt x="14125" y="3704"/>
                  </a:lnTo>
                  <a:lnTo>
                    <a:pt x="14048" y="3535"/>
                  </a:lnTo>
                  <a:lnTo>
                    <a:pt x="13972" y="3459"/>
                  </a:lnTo>
                  <a:lnTo>
                    <a:pt x="13895" y="3398"/>
                  </a:lnTo>
                  <a:lnTo>
                    <a:pt x="13711" y="3321"/>
                  </a:lnTo>
                  <a:close/>
                  <a:moveTo>
                    <a:pt x="14431" y="3030"/>
                  </a:moveTo>
                  <a:lnTo>
                    <a:pt x="14431" y="3352"/>
                  </a:lnTo>
                  <a:lnTo>
                    <a:pt x="14216" y="3352"/>
                  </a:lnTo>
                  <a:lnTo>
                    <a:pt x="14216" y="3566"/>
                  </a:lnTo>
                  <a:lnTo>
                    <a:pt x="14431" y="3566"/>
                  </a:lnTo>
                  <a:lnTo>
                    <a:pt x="14431" y="4316"/>
                  </a:lnTo>
                  <a:lnTo>
                    <a:pt x="14446" y="4484"/>
                  </a:lnTo>
                  <a:lnTo>
                    <a:pt x="14614" y="4668"/>
                  </a:lnTo>
                  <a:lnTo>
                    <a:pt x="14767" y="4683"/>
                  </a:lnTo>
                  <a:lnTo>
                    <a:pt x="14859" y="4683"/>
                  </a:lnTo>
                  <a:lnTo>
                    <a:pt x="14966" y="4652"/>
                  </a:lnTo>
                  <a:lnTo>
                    <a:pt x="14966" y="4423"/>
                  </a:lnTo>
                  <a:lnTo>
                    <a:pt x="14905" y="4438"/>
                  </a:lnTo>
                  <a:lnTo>
                    <a:pt x="14783" y="4438"/>
                  </a:lnTo>
                  <a:lnTo>
                    <a:pt x="14752" y="4407"/>
                  </a:lnTo>
                  <a:lnTo>
                    <a:pt x="14721" y="4362"/>
                  </a:lnTo>
                  <a:lnTo>
                    <a:pt x="14721" y="4300"/>
                  </a:lnTo>
                  <a:lnTo>
                    <a:pt x="14721" y="3566"/>
                  </a:lnTo>
                  <a:lnTo>
                    <a:pt x="14951" y="3566"/>
                  </a:lnTo>
                  <a:lnTo>
                    <a:pt x="14951" y="3352"/>
                  </a:lnTo>
                  <a:lnTo>
                    <a:pt x="14721" y="3352"/>
                  </a:lnTo>
                  <a:lnTo>
                    <a:pt x="14721" y="3030"/>
                  </a:lnTo>
                  <a:close/>
                  <a:moveTo>
                    <a:pt x="16374" y="3321"/>
                  </a:moveTo>
                  <a:lnTo>
                    <a:pt x="16206" y="3336"/>
                  </a:lnTo>
                  <a:lnTo>
                    <a:pt x="16053" y="3413"/>
                  </a:lnTo>
                  <a:lnTo>
                    <a:pt x="15930" y="3505"/>
                  </a:lnTo>
                  <a:lnTo>
                    <a:pt x="15838" y="3642"/>
                  </a:lnTo>
                  <a:lnTo>
                    <a:pt x="15777" y="3811"/>
                  </a:lnTo>
                  <a:lnTo>
                    <a:pt x="15762" y="3994"/>
                  </a:lnTo>
                  <a:lnTo>
                    <a:pt x="15762" y="4010"/>
                  </a:lnTo>
                  <a:lnTo>
                    <a:pt x="15762" y="4147"/>
                  </a:lnTo>
                  <a:lnTo>
                    <a:pt x="15854" y="4407"/>
                  </a:lnTo>
                  <a:lnTo>
                    <a:pt x="15930" y="4499"/>
                  </a:lnTo>
                  <a:lnTo>
                    <a:pt x="16022" y="4591"/>
                  </a:lnTo>
                  <a:lnTo>
                    <a:pt x="16236" y="4683"/>
                  </a:lnTo>
                  <a:lnTo>
                    <a:pt x="16374" y="4683"/>
                  </a:lnTo>
                  <a:lnTo>
                    <a:pt x="16542" y="4668"/>
                  </a:lnTo>
                  <a:lnTo>
                    <a:pt x="16695" y="4606"/>
                  </a:lnTo>
                  <a:lnTo>
                    <a:pt x="16818" y="4499"/>
                  </a:lnTo>
                  <a:lnTo>
                    <a:pt x="16910" y="4362"/>
                  </a:lnTo>
                  <a:lnTo>
                    <a:pt x="16971" y="4209"/>
                  </a:lnTo>
                  <a:lnTo>
                    <a:pt x="16986" y="4010"/>
                  </a:lnTo>
                  <a:lnTo>
                    <a:pt x="16986" y="3948"/>
                  </a:lnTo>
                  <a:lnTo>
                    <a:pt x="16971" y="3811"/>
                  </a:lnTo>
                  <a:lnTo>
                    <a:pt x="16879" y="3581"/>
                  </a:lnTo>
                  <a:lnTo>
                    <a:pt x="16802" y="3489"/>
                  </a:lnTo>
                  <a:lnTo>
                    <a:pt x="16711" y="3413"/>
                  </a:lnTo>
                  <a:lnTo>
                    <a:pt x="16496" y="3336"/>
                  </a:lnTo>
                  <a:lnTo>
                    <a:pt x="16374" y="3321"/>
                  </a:lnTo>
                  <a:close/>
                  <a:moveTo>
                    <a:pt x="5770" y="3321"/>
                  </a:moveTo>
                  <a:lnTo>
                    <a:pt x="5586" y="3413"/>
                  </a:lnTo>
                  <a:lnTo>
                    <a:pt x="5525" y="3474"/>
                  </a:lnTo>
                  <a:lnTo>
                    <a:pt x="5510" y="3352"/>
                  </a:lnTo>
                  <a:lnTo>
                    <a:pt x="5234" y="3352"/>
                  </a:lnTo>
                  <a:lnTo>
                    <a:pt x="5234" y="5173"/>
                  </a:lnTo>
                  <a:lnTo>
                    <a:pt x="5540" y="5173"/>
                  </a:lnTo>
                  <a:lnTo>
                    <a:pt x="5540" y="4545"/>
                  </a:lnTo>
                  <a:lnTo>
                    <a:pt x="5601" y="4606"/>
                  </a:lnTo>
                  <a:lnTo>
                    <a:pt x="5770" y="4683"/>
                  </a:lnTo>
                  <a:lnTo>
                    <a:pt x="5999" y="4683"/>
                  </a:lnTo>
                  <a:lnTo>
                    <a:pt x="6183" y="4591"/>
                  </a:lnTo>
                  <a:lnTo>
                    <a:pt x="6244" y="4499"/>
                  </a:lnTo>
                  <a:lnTo>
                    <a:pt x="6321" y="4407"/>
                  </a:lnTo>
                  <a:lnTo>
                    <a:pt x="6382" y="4163"/>
                  </a:lnTo>
                  <a:lnTo>
                    <a:pt x="6382" y="4010"/>
                  </a:lnTo>
                  <a:lnTo>
                    <a:pt x="6382" y="3994"/>
                  </a:lnTo>
                  <a:lnTo>
                    <a:pt x="6382" y="3841"/>
                  </a:lnTo>
                  <a:lnTo>
                    <a:pt x="6321" y="3596"/>
                  </a:lnTo>
                  <a:lnTo>
                    <a:pt x="6259" y="3505"/>
                  </a:lnTo>
                  <a:lnTo>
                    <a:pt x="6183" y="3413"/>
                  </a:lnTo>
                  <a:lnTo>
                    <a:pt x="5984" y="3336"/>
                  </a:lnTo>
                  <a:lnTo>
                    <a:pt x="5877" y="3321"/>
                  </a:lnTo>
                  <a:close/>
                  <a:moveTo>
                    <a:pt x="9917" y="5723"/>
                  </a:moveTo>
                  <a:lnTo>
                    <a:pt x="9871" y="5754"/>
                  </a:lnTo>
                  <a:lnTo>
                    <a:pt x="9825" y="5815"/>
                  </a:lnTo>
                  <a:lnTo>
                    <a:pt x="9825" y="5876"/>
                  </a:lnTo>
                  <a:lnTo>
                    <a:pt x="9825" y="5938"/>
                  </a:lnTo>
                  <a:lnTo>
                    <a:pt x="9871" y="5984"/>
                  </a:lnTo>
                  <a:lnTo>
                    <a:pt x="9917" y="6029"/>
                  </a:lnTo>
                  <a:lnTo>
                    <a:pt x="10070" y="6029"/>
                  </a:lnTo>
                  <a:lnTo>
                    <a:pt x="10115" y="5984"/>
                  </a:lnTo>
                  <a:lnTo>
                    <a:pt x="10146" y="5938"/>
                  </a:lnTo>
                  <a:lnTo>
                    <a:pt x="10161" y="5876"/>
                  </a:lnTo>
                  <a:lnTo>
                    <a:pt x="10146" y="5815"/>
                  </a:lnTo>
                  <a:lnTo>
                    <a:pt x="10115" y="5754"/>
                  </a:lnTo>
                  <a:lnTo>
                    <a:pt x="10070" y="5723"/>
                  </a:lnTo>
                  <a:close/>
                  <a:moveTo>
                    <a:pt x="5311" y="6014"/>
                  </a:moveTo>
                  <a:lnTo>
                    <a:pt x="5448" y="6029"/>
                  </a:lnTo>
                  <a:lnTo>
                    <a:pt x="5540" y="6091"/>
                  </a:lnTo>
                  <a:lnTo>
                    <a:pt x="5617" y="6182"/>
                  </a:lnTo>
                  <a:lnTo>
                    <a:pt x="5632" y="6305"/>
                  </a:lnTo>
                  <a:lnTo>
                    <a:pt x="5617" y="6443"/>
                  </a:lnTo>
                  <a:lnTo>
                    <a:pt x="5540" y="6519"/>
                  </a:lnTo>
                  <a:lnTo>
                    <a:pt x="5433" y="6596"/>
                  </a:lnTo>
                  <a:lnTo>
                    <a:pt x="4974" y="6596"/>
                  </a:lnTo>
                  <a:lnTo>
                    <a:pt x="4974" y="6014"/>
                  </a:lnTo>
                  <a:close/>
                  <a:moveTo>
                    <a:pt x="6734" y="6427"/>
                  </a:moveTo>
                  <a:lnTo>
                    <a:pt x="6856" y="6443"/>
                  </a:lnTo>
                  <a:lnTo>
                    <a:pt x="6933" y="6504"/>
                  </a:lnTo>
                  <a:lnTo>
                    <a:pt x="6994" y="6596"/>
                  </a:lnTo>
                  <a:lnTo>
                    <a:pt x="7009" y="6733"/>
                  </a:lnTo>
                  <a:lnTo>
                    <a:pt x="7009" y="6749"/>
                  </a:lnTo>
                  <a:lnTo>
                    <a:pt x="6443" y="6749"/>
                  </a:lnTo>
                  <a:lnTo>
                    <a:pt x="6474" y="6611"/>
                  </a:lnTo>
                  <a:lnTo>
                    <a:pt x="6550" y="6519"/>
                  </a:lnTo>
                  <a:lnTo>
                    <a:pt x="6627" y="6443"/>
                  </a:lnTo>
                  <a:lnTo>
                    <a:pt x="6734" y="6427"/>
                  </a:lnTo>
                  <a:close/>
                  <a:moveTo>
                    <a:pt x="11003" y="6427"/>
                  </a:moveTo>
                  <a:lnTo>
                    <a:pt x="11110" y="6443"/>
                  </a:lnTo>
                  <a:lnTo>
                    <a:pt x="11202" y="6504"/>
                  </a:lnTo>
                  <a:lnTo>
                    <a:pt x="11248" y="6596"/>
                  </a:lnTo>
                  <a:lnTo>
                    <a:pt x="11278" y="6733"/>
                  </a:lnTo>
                  <a:lnTo>
                    <a:pt x="11278" y="6749"/>
                  </a:lnTo>
                  <a:lnTo>
                    <a:pt x="10712" y="6749"/>
                  </a:lnTo>
                  <a:lnTo>
                    <a:pt x="10743" y="6611"/>
                  </a:lnTo>
                  <a:lnTo>
                    <a:pt x="10804" y="6519"/>
                  </a:lnTo>
                  <a:lnTo>
                    <a:pt x="10896" y="6443"/>
                  </a:lnTo>
                  <a:lnTo>
                    <a:pt x="11003" y="6427"/>
                  </a:lnTo>
                  <a:close/>
                  <a:moveTo>
                    <a:pt x="8080" y="6427"/>
                  </a:moveTo>
                  <a:lnTo>
                    <a:pt x="8218" y="6443"/>
                  </a:lnTo>
                  <a:lnTo>
                    <a:pt x="8325" y="6550"/>
                  </a:lnTo>
                  <a:lnTo>
                    <a:pt x="8386" y="6672"/>
                  </a:lnTo>
                  <a:lnTo>
                    <a:pt x="8402" y="6856"/>
                  </a:lnTo>
                  <a:lnTo>
                    <a:pt x="8386" y="7070"/>
                  </a:lnTo>
                  <a:lnTo>
                    <a:pt x="8325" y="7208"/>
                  </a:lnTo>
                  <a:lnTo>
                    <a:pt x="8233" y="7300"/>
                  </a:lnTo>
                  <a:lnTo>
                    <a:pt x="8096" y="7315"/>
                  </a:lnTo>
                  <a:lnTo>
                    <a:pt x="7958" y="7300"/>
                  </a:lnTo>
                  <a:lnTo>
                    <a:pt x="7851" y="7208"/>
                  </a:lnTo>
                  <a:lnTo>
                    <a:pt x="7790" y="7070"/>
                  </a:lnTo>
                  <a:lnTo>
                    <a:pt x="7774" y="6886"/>
                  </a:lnTo>
                  <a:lnTo>
                    <a:pt x="7790" y="6672"/>
                  </a:lnTo>
                  <a:lnTo>
                    <a:pt x="7851" y="6550"/>
                  </a:lnTo>
                  <a:lnTo>
                    <a:pt x="7958" y="6443"/>
                  </a:lnTo>
                  <a:lnTo>
                    <a:pt x="8080" y="6427"/>
                  </a:lnTo>
                  <a:close/>
                  <a:moveTo>
                    <a:pt x="4668" y="5754"/>
                  </a:moveTo>
                  <a:lnTo>
                    <a:pt x="4668" y="7529"/>
                  </a:lnTo>
                  <a:lnTo>
                    <a:pt x="4974" y="7529"/>
                  </a:lnTo>
                  <a:lnTo>
                    <a:pt x="4974" y="6840"/>
                  </a:lnTo>
                  <a:lnTo>
                    <a:pt x="5326" y="6840"/>
                  </a:lnTo>
                  <a:lnTo>
                    <a:pt x="5678" y="7529"/>
                  </a:lnTo>
                  <a:lnTo>
                    <a:pt x="5999" y="7529"/>
                  </a:lnTo>
                  <a:lnTo>
                    <a:pt x="5999" y="7514"/>
                  </a:lnTo>
                  <a:lnTo>
                    <a:pt x="5617" y="6779"/>
                  </a:lnTo>
                  <a:lnTo>
                    <a:pt x="5754" y="6703"/>
                  </a:lnTo>
                  <a:lnTo>
                    <a:pt x="5846" y="6596"/>
                  </a:lnTo>
                  <a:lnTo>
                    <a:pt x="5923" y="6458"/>
                  </a:lnTo>
                  <a:lnTo>
                    <a:pt x="5938" y="6290"/>
                  </a:lnTo>
                  <a:lnTo>
                    <a:pt x="5923" y="6167"/>
                  </a:lnTo>
                  <a:lnTo>
                    <a:pt x="5846" y="5968"/>
                  </a:lnTo>
                  <a:lnTo>
                    <a:pt x="5770" y="5892"/>
                  </a:lnTo>
                  <a:lnTo>
                    <a:pt x="5678" y="5831"/>
                  </a:lnTo>
                  <a:lnTo>
                    <a:pt x="5448" y="5769"/>
                  </a:lnTo>
                  <a:lnTo>
                    <a:pt x="5295" y="5754"/>
                  </a:lnTo>
                  <a:close/>
                  <a:moveTo>
                    <a:pt x="9442" y="6198"/>
                  </a:moveTo>
                  <a:lnTo>
                    <a:pt x="9289" y="6290"/>
                  </a:lnTo>
                  <a:lnTo>
                    <a:pt x="9243" y="6366"/>
                  </a:lnTo>
                  <a:lnTo>
                    <a:pt x="9228" y="6213"/>
                  </a:lnTo>
                  <a:lnTo>
                    <a:pt x="8953" y="6213"/>
                  </a:lnTo>
                  <a:lnTo>
                    <a:pt x="8953" y="7529"/>
                  </a:lnTo>
                  <a:lnTo>
                    <a:pt x="9243" y="7529"/>
                  </a:lnTo>
                  <a:lnTo>
                    <a:pt x="9243" y="6626"/>
                  </a:lnTo>
                  <a:lnTo>
                    <a:pt x="9289" y="6565"/>
                  </a:lnTo>
                  <a:lnTo>
                    <a:pt x="9427" y="6488"/>
                  </a:lnTo>
                  <a:lnTo>
                    <a:pt x="9519" y="6473"/>
                  </a:lnTo>
                  <a:lnTo>
                    <a:pt x="9580" y="6473"/>
                  </a:lnTo>
                  <a:lnTo>
                    <a:pt x="9641" y="6488"/>
                  </a:lnTo>
                  <a:lnTo>
                    <a:pt x="9641" y="6213"/>
                  </a:lnTo>
                  <a:lnTo>
                    <a:pt x="9595" y="6198"/>
                  </a:lnTo>
                  <a:close/>
                  <a:moveTo>
                    <a:pt x="9840" y="6213"/>
                  </a:moveTo>
                  <a:lnTo>
                    <a:pt x="9840" y="7529"/>
                  </a:lnTo>
                  <a:lnTo>
                    <a:pt x="10131" y="7529"/>
                  </a:lnTo>
                  <a:lnTo>
                    <a:pt x="10131" y="6213"/>
                  </a:lnTo>
                  <a:close/>
                  <a:moveTo>
                    <a:pt x="12350" y="6198"/>
                  </a:moveTo>
                  <a:lnTo>
                    <a:pt x="12151" y="6290"/>
                  </a:lnTo>
                  <a:lnTo>
                    <a:pt x="12074" y="6366"/>
                  </a:lnTo>
                  <a:lnTo>
                    <a:pt x="12074" y="6213"/>
                  </a:lnTo>
                  <a:lnTo>
                    <a:pt x="11783" y="6213"/>
                  </a:lnTo>
                  <a:lnTo>
                    <a:pt x="11783" y="7529"/>
                  </a:lnTo>
                  <a:lnTo>
                    <a:pt x="12089" y="7529"/>
                  </a:lnTo>
                  <a:lnTo>
                    <a:pt x="12089" y="6596"/>
                  </a:lnTo>
                  <a:lnTo>
                    <a:pt x="12135" y="6519"/>
                  </a:lnTo>
                  <a:lnTo>
                    <a:pt x="12258" y="6443"/>
                  </a:lnTo>
                  <a:lnTo>
                    <a:pt x="12350" y="6427"/>
                  </a:lnTo>
                  <a:lnTo>
                    <a:pt x="12457" y="6443"/>
                  </a:lnTo>
                  <a:lnTo>
                    <a:pt x="12533" y="6488"/>
                  </a:lnTo>
                  <a:lnTo>
                    <a:pt x="12579" y="6565"/>
                  </a:lnTo>
                  <a:lnTo>
                    <a:pt x="12579" y="6672"/>
                  </a:lnTo>
                  <a:lnTo>
                    <a:pt x="12579" y="7529"/>
                  </a:lnTo>
                  <a:lnTo>
                    <a:pt x="12870" y="7529"/>
                  </a:lnTo>
                  <a:lnTo>
                    <a:pt x="12870" y="6657"/>
                  </a:lnTo>
                  <a:lnTo>
                    <a:pt x="12855" y="6443"/>
                  </a:lnTo>
                  <a:lnTo>
                    <a:pt x="12717" y="6259"/>
                  </a:lnTo>
                  <a:lnTo>
                    <a:pt x="12564" y="6198"/>
                  </a:lnTo>
                  <a:close/>
                  <a:moveTo>
                    <a:pt x="6734" y="6198"/>
                  </a:moveTo>
                  <a:lnTo>
                    <a:pt x="6581" y="6213"/>
                  </a:lnTo>
                  <a:lnTo>
                    <a:pt x="6443" y="6274"/>
                  </a:lnTo>
                  <a:lnTo>
                    <a:pt x="6305" y="6381"/>
                  </a:lnTo>
                  <a:lnTo>
                    <a:pt x="6229" y="6519"/>
                  </a:lnTo>
                  <a:lnTo>
                    <a:pt x="6152" y="6687"/>
                  </a:lnTo>
                  <a:lnTo>
                    <a:pt x="6152" y="6871"/>
                  </a:lnTo>
                  <a:lnTo>
                    <a:pt x="6152" y="6902"/>
                  </a:lnTo>
                  <a:lnTo>
                    <a:pt x="6152" y="7055"/>
                  </a:lnTo>
                  <a:lnTo>
                    <a:pt x="6244" y="7284"/>
                  </a:lnTo>
                  <a:lnTo>
                    <a:pt x="6321" y="7376"/>
                  </a:lnTo>
                  <a:lnTo>
                    <a:pt x="6412" y="7453"/>
                  </a:lnTo>
                  <a:lnTo>
                    <a:pt x="6642" y="7544"/>
                  </a:lnTo>
                  <a:lnTo>
                    <a:pt x="6780" y="7560"/>
                  </a:lnTo>
                  <a:lnTo>
                    <a:pt x="6933" y="7544"/>
                  </a:lnTo>
                  <a:lnTo>
                    <a:pt x="7070" y="7483"/>
                  </a:lnTo>
                  <a:lnTo>
                    <a:pt x="7193" y="7422"/>
                  </a:lnTo>
                  <a:lnTo>
                    <a:pt x="7285" y="7300"/>
                  </a:lnTo>
                  <a:lnTo>
                    <a:pt x="7116" y="7146"/>
                  </a:lnTo>
                  <a:lnTo>
                    <a:pt x="7055" y="7223"/>
                  </a:lnTo>
                  <a:lnTo>
                    <a:pt x="6887" y="7315"/>
                  </a:lnTo>
                  <a:lnTo>
                    <a:pt x="6795" y="7315"/>
                  </a:lnTo>
                  <a:lnTo>
                    <a:pt x="6657" y="7300"/>
                  </a:lnTo>
                  <a:lnTo>
                    <a:pt x="6550" y="7223"/>
                  </a:lnTo>
                  <a:lnTo>
                    <a:pt x="6474" y="7116"/>
                  </a:lnTo>
                  <a:lnTo>
                    <a:pt x="6443" y="6963"/>
                  </a:lnTo>
                  <a:lnTo>
                    <a:pt x="7300" y="6963"/>
                  </a:lnTo>
                  <a:lnTo>
                    <a:pt x="7300" y="6840"/>
                  </a:lnTo>
                  <a:lnTo>
                    <a:pt x="7300" y="6703"/>
                  </a:lnTo>
                  <a:lnTo>
                    <a:pt x="7223" y="6458"/>
                  </a:lnTo>
                  <a:lnTo>
                    <a:pt x="7162" y="6366"/>
                  </a:lnTo>
                  <a:lnTo>
                    <a:pt x="7070" y="6290"/>
                  </a:lnTo>
                  <a:lnTo>
                    <a:pt x="6871" y="6198"/>
                  </a:lnTo>
                  <a:close/>
                  <a:moveTo>
                    <a:pt x="7912" y="6198"/>
                  </a:moveTo>
                  <a:lnTo>
                    <a:pt x="7774" y="6274"/>
                  </a:lnTo>
                  <a:lnTo>
                    <a:pt x="7637" y="6366"/>
                  </a:lnTo>
                  <a:lnTo>
                    <a:pt x="7560" y="6519"/>
                  </a:lnTo>
                  <a:lnTo>
                    <a:pt x="7484" y="6672"/>
                  </a:lnTo>
                  <a:lnTo>
                    <a:pt x="7484" y="6856"/>
                  </a:lnTo>
                  <a:lnTo>
                    <a:pt x="7484" y="6871"/>
                  </a:lnTo>
                  <a:lnTo>
                    <a:pt x="7484" y="7024"/>
                  </a:lnTo>
                  <a:lnTo>
                    <a:pt x="7560" y="7269"/>
                  </a:lnTo>
                  <a:lnTo>
                    <a:pt x="7637" y="7376"/>
                  </a:lnTo>
                  <a:lnTo>
                    <a:pt x="7728" y="7453"/>
                  </a:lnTo>
                  <a:lnTo>
                    <a:pt x="7958" y="7544"/>
                  </a:lnTo>
                  <a:lnTo>
                    <a:pt x="8096" y="7560"/>
                  </a:lnTo>
                  <a:lnTo>
                    <a:pt x="8264" y="7544"/>
                  </a:lnTo>
                  <a:lnTo>
                    <a:pt x="8417" y="7468"/>
                  </a:lnTo>
                  <a:lnTo>
                    <a:pt x="8539" y="7376"/>
                  </a:lnTo>
                  <a:lnTo>
                    <a:pt x="8616" y="7238"/>
                  </a:lnTo>
                  <a:lnTo>
                    <a:pt x="8692" y="7070"/>
                  </a:lnTo>
                  <a:lnTo>
                    <a:pt x="8692" y="6886"/>
                  </a:lnTo>
                  <a:lnTo>
                    <a:pt x="8692" y="6810"/>
                  </a:lnTo>
                  <a:lnTo>
                    <a:pt x="8677" y="6672"/>
                  </a:lnTo>
                  <a:lnTo>
                    <a:pt x="8601" y="6458"/>
                  </a:lnTo>
                  <a:lnTo>
                    <a:pt x="8524" y="6366"/>
                  </a:lnTo>
                  <a:lnTo>
                    <a:pt x="8432" y="6290"/>
                  </a:lnTo>
                  <a:lnTo>
                    <a:pt x="8218" y="6198"/>
                  </a:lnTo>
                  <a:close/>
                  <a:moveTo>
                    <a:pt x="11003" y="6198"/>
                  </a:moveTo>
                  <a:lnTo>
                    <a:pt x="10835" y="6213"/>
                  </a:lnTo>
                  <a:lnTo>
                    <a:pt x="10697" y="6274"/>
                  </a:lnTo>
                  <a:lnTo>
                    <a:pt x="10575" y="6381"/>
                  </a:lnTo>
                  <a:lnTo>
                    <a:pt x="10483" y="6519"/>
                  </a:lnTo>
                  <a:lnTo>
                    <a:pt x="10421" y="6687"/>
                  </a:lnTo>
                  <a:lnTo>
                    <a:pt x="10406" y="6871"/>
                  </a:lnTo>
                  <a:lnTo>
                    <a:pt x="10406" y="6902"/>
                  </a:lnTo>
                  <a:lnTo>
                    <a:pt x="10421" y="7055"/>
                  </a:lnTo>
                  <a:lnTo>
                    <a:pt x="10498" y="7284"/>
                  </a:lnTo>
                  <a:lnTo>
                    <a:pt x="10590" y="7376"/>
                  </a:lnTo>
                  <a:lnTo>
                    <a:pt x="10666" y="7453"/>
                  </a:lnTo>
                  <a:lnTo>
                    <a:pt x="10896" y="7544"/>
                  </a:lnTo>
                  <a:lnTo>
                    <a:pt x="11034" y="7560"/>
                  </a:lnTo>
                  <a:lnTo>
                    <a:pt x="11202" y="7544"/>
                  </a:lnTo>
                  <a:lnTo>
                    <a:pt x="11340" y="7483"/>
                  </a:lnTo>
                  <a:lnTo>
                    <a:pt x="11462" y="7422"/>
                  </a:lnTo>
                  <a:lnTo>
                    <a:pt x="11539" y="7300"/>
                  </a:lnTo>
                  <a:lnTo>
                    <a:pt x="11386" y="7146"/>
                  </a:lnTo>
                  <a:lnTo>
                    <a:pt x="11324" y="7223"/>
                  </a:lnTo>
                  <a:lnTo>
                    <a:pt x="11156" y="7315"/>
                  </a:lnTo>
                  <a:lnTo>
                    <a:pt x="11049" y="7315"/>
                  </a:lnTo>
                  <a:lnTo>
                    <a:pt x="10911" y="7300"/>
                  </a:lnTo>
                  <a:lnTo>
                    <a:pt x="10819" y="7223"/>
                  </a:lnTo>
                  <a:lnTo>
                    <a:pt x="10728" y="7116"/>
                  </a:lnTo>
                  <a:lnTo>
                    <a:pt x="10712" y="6963"/>
                  </a:lnTo>
                  <a:lnTo>
                    <a:pt x="11569" y="6963"/>
                  </a:lnTo>
                  <a:lnTo>
                    <a:pt x="11569" y="6840"/>
                  </a:lnTo>
                  <a:lnTo>
                    <a:pt x="11554" y="6703"/>
                  </a:lnTo>
                  <a:lnTo>
                    <a:pt x="11477" y="6458"/>
                  </a:lnTo>
                  <a:lnTo>
                    <a:pt x="11416" y="6366"/>
                  </a:lnTo>
                  <a:lnTo>
                    <a:pt x="11340" y="6290"/>
                  </a:lnTo>
                  <a:lnTo>
                    <a:pt x="11125" y="6198"/>
                  </a:lnTo>
                  <a:close/>
                  <a:moveTo>
                    <a:pt x="13252" y="5892"/>
                  </a:moveTo>
                  <a:lnTo>
                    <a:pt x="13252" y="6213"/>
                  </a:lnTo>
                  <a:lnTo>
                    <a:pt x="13038" y="6213"/>
                  </a:lnTo>
                  <a:lnTo>
                    <a:pt x="13038" y="6427"/>
                  </a:lnTo>
                  <a:lnTo>
                    <a:pt x="13252" y="6427"/>
                  </a:lnTo>
                  <a:lnTo>
                    <a:pt x="13252" y="7177"/>
                  </a:lnTo>
                  <a:lnTo>
                    <a:pt x="13268" y="7345"/>
                  </a:lnTo>
                  <a:lnTo>
                    <a:pt x="13436" y="7544"/>
                  </a:lnTo>
                  <a:lnTo>
                    <a:pt x="13589" y="7560"/>
                  </a:lnTo>
                  <a:lnTo>
                    <a:pt x="13681" y="7544"/>
                  </a:lnTo>
                  <a:lnTo>
                    <a:pt x="13788" y="7529"/>
                  </a:lnTo>
                  <a:lnTo>
                    <a:pt x="13788" y="7300"/>
                  </a:lnTo>
                  <a:lnTo>
                    <a:pt x="13727" y="7315"/>
                  </a:lnTo>
                  <a:lnTo>
                    <a:pt x="13681" y="7315"/>
                  </a:lnTo>
                  <a:lnTo>
                    <a:pt x="13620" y="7300"/>
                  </a:lnTo>
                  <a:lnTo>
                    <a:pt x="13574" y="7284"/>
                  </a:lnTo>
                  <a:lnTo>
                    <a:pt x="13558" y="7238"/>
                  </a:lnTo>
                  <a:lnTo>
                    <a:pt x="13543" y="7162"/>
                  </a:lnTo>
                  <a:lnTo>
                    <a:pt x="13543" y="6427"/>
                  </a:lnTo>
                  <a:lnTo>
                    <a:pt x="13788" y="6427"/>
                  </a:lnTo>
                  <a:lnTo>
                    <a:pt x="13788" y="6213"/>
                  </a:lnTo>
                  <a:lnTo>
                    <a:pt x="13543" y="6213"/>
                  </a:lnTo>
                  <a:lnTo>
                    <a:pt x="13543" y="5892"/>
                  </a:lnTo>
                  <a:close/>
                  <a:moveTo>
                    <a:pt x="6091" y="9778"/>
                  </a:moveTo>
                  <a:lnTo>
                    <a:pt x="6091" y="10023"/>
                  </a:lnTo>
                  <a:lnTo>
                    <a:pt x="6045" y="10100"/>
                  </a:lnTo>
                  <a:lnTo>
                    <a:pt x="5984" y="10146"/>
                  </a:lnTo>
                  <a:lnTo>
                    <a:pt x="5892" y="10176"/>
                  </a:lnTo>
                  <a:lnTo>
                    <a:pt x="5816" y="10192"/>
                  </a:lnTo>
                  <a:lnTo>
                    <a:pt x="5724" y="10176"/>
                  </a:lnTo>
                  <a:lnTo>
                    <a:pt x="5663" y="10130"/>
                  </a:lnTo>
                  <a:lnTo>
                    <a:pt x="5617" y="10084"/>
                  </a:lnTo>
                  <a:lnTo>
                    <a:pt x="5601" y="9993"/>
                  </a:lnTo>
                  <a:lnTo>
                    <a:pt x="5617" y="9901"/>
                  </a:lnTo>
                  <a:lnTo>
                    <a:pt x="5693" y="9840"/>
                  </a:lnTo>
                  <a:lnTo>
                    <a:pt x="5785" y="9794"/>
                  </a:lnTo>
                  <a:lnTo>
                    <a:pt x="5938" y="9778"/>
                  </a:lnTo>
                  <a:close/>
                  <a:moveTo>
                    <a:pt x="10605" y="9304"/>
                  </a:moveTo>
                  <a:lnTo>
                    <a:pt x="10743" y="9319"/>
                  </a:lnTo>
                  <a:lnTo>
                    <a:pt x="10835" y="9411"/>
                  </a:lnTo>
                  <a:lnTo>
                    <a:pt x="10896" y="9549"/>
                  </a:lnTo>
                  <a:lnTo>
                    <a:pt x="10911" y="9733"/>
                  </a:lnTo>
                  <a:lnTo>
                    <a:pt x="10896" y="9931"/>
                  </a:lnTo>
                  <a:lnTo>
                    <a:pt x="10835" y="10069"/>
                  </a:lnTo>
                  <a:lnTo>
                    <a:pt x="10743" y="10161"/>
                  </a:lnTo>
                  <a:lnTo>
                    <a:pt x="10605" y="10192"/>
                  </a:lnTo>
                  <a:lnTo>
                    <a:pt x="10467" y="10161"/>
                  </a:lnTo>
                  <a:lnTo>
                    <a:pt x="10376" y="10069"/>
                  </a:lnTo>
                  <a:lnTo>
                    <a:pt x="10299" y="9947"/>
                  </a:lnTo>
                  <a:lnTo>
                    <a:pt x="10284" y="9748"/>
                  </a:lnTo>
                  <a:lnTo>
                    <a:pt x="10299" y="9549"/>
                  </a:lnTo>
                  <a:lnTo>
                    <a:pt x="10376" y="9411"/>
                  </a:lnTo>
                  <a:lnTo>
                    <a:pt x="10467" y="9319"/>
                  </a:lnTo>
                  <a:lnTo>
                    <a:pt x="10605" y="9304"/>
                  </a:lnTo>
                  <a:close/>
                  <a:moveTo>
                    <a:pt x="3107" y="8631"/>
                  </a:moveTo>
                  <a:lnTo>
                    <a:pt x="3520" y="10406"/>
                  </a:lnTo>
                  <a:lnTo>
                    <a:pt x="3811" y="10406"/>
                  </a:lnTo>
                  <a:lnTo>
                    <a:pt x="4163" y="9105"/>
                  </a:lnTo>
                  <a:lnTo>
                    <a:pt x="4500" y="10406"/>
                  </a:lnTo>
                  <a:lnTo>
                    <a:pt x="4790" y="10406"/>
                  </a:lnTo>
                  <a:lnTo>
                    <a:pt x="5204" y="8631"/>
                  </a:lnTo>
                  <a:lnTo>
                    <a:pt x="4897" y="8631"/>
                  </a:lnTo>
                  <a:lnTo>
                    <a:pt x="4622" y="9962"/>
                  </a:lnTo>
                  <a:lnTo>
                    <a:pt x="4285" y="8631"/>
                  </a:lnTo>
                  <a:lnTo>
                    <a:pt x="4025" y="8631"/>
                  </a:lnTo>
                  <a:lnTo>
                    <a:pt x="3689" y="9962"/>
                  </a:lnTo>
                  <a:lnTo>
                    <a:pt x="3413" y="8631"/>
                  </a:lnTo>
                  <a:close/>
                  <a:moveTo>
                    <a:pt x="6718" y="8539"/>
                  </a:moveTo>
                  <a:lnTo>
                    <a:pt x="6718" y="10406"/>
                  </a:lnTo>
                  <a:lnTo>
                    <a:pt x="7009" y="10406"/>
                  </a:lnTo>
                  <a:lnTo>
                    <a:pt x="7009" y="8539"/>
                  </a:lnTo>
                  <a:close/>
                  <a:moveTo>
                    <a:pt x="7330" y="8539"/>
                  </a:moveTo>
                  <a:lnTo>
                    <a:pt x="7330" y="10406"/>
                  </a:lnTo>
                  <a:lnTo>
                    <a:pt x="7637" y="10406"/>
                  </a:lnTo>
                  <a:lnTo>
                    <a:pt x="7637" y="9962"/>
                  </a:lnTo>
                  <a:lnTo>
                    <a:pt x="7759" y="9840"/>
                  </a:lnTo>
                  <a:lnTo>
                    <a:pt x="8157" y="10406"/>
                  </a:lnTo>
                  <a:lnTo>
                    <a:pt x="8493" y="10406"/>
                  </a:lnTo>
                  <a:lnTo>
                    <a:pt x="7958" y="9625"/>
                  </a:lnTo>
                  <a:lnTo>
                    <a:pt x="8448" y="9090"/>
                  </a:lnTo>
                  <a:lnTo>
                    <a:pt x="8080" y="9090"/>
                  </a:lnTo>
                  <a:lnTo>
                    <a:pt x="7728" y="9488"/>
                  </a:lnTo>
                  <a:lnTo>
                    <a:pt x="7637" y="9610"/>
                  </a:lnTo>
                  <a:lnTo>
                    <a:pt x="7637" y="8539"/>
                  </a:lnTo>
                  <a:close/>
                  <a:moveTo>
                    <a:pt x="5877" y="9059"/>
                  </a:moveTo>
                  <a:lnTo>
                    <a:pt x="5739" y="9075"/>
                  </a:lnTo>
                  <a:lnTo>
                    <a:pt x="5601" y="9120"/>
                  </a:lnTo>
                  <a:lnTo>
                    <a:pt x="5494" y="9166"/>
                  </a:lnTo>
                  <a:lnTo>
                    <a:pt x="5418" y="9258"/>
                  </a:lnTo>
                  <a:lnTo>
                    <a:pt x="5357" y="9365"/>
                  </a:lnTo>
                  <a:lnTo>
                    <a:pt x="5341" y="9457"/>
                  </a:lnTo>
                  <a:lnTo>
                    <a:pt x="5632" y="9457"/>
                  </a:lnTo>
                  <a:lnTo>
                    <a:pt x="5647" y="9396"/>
                  </a:lnTo>
                  <a:lnTo>
                    <a:pt x="5693" y="9335"/>
                  </a:lnTo>
                  <a:lnTo>
                    <a:pt x="5770" y="9289"/>
                  </a:lnTo>
                  <a:lnTo>
                    <a:pt x="5969" y="9289"/>
                  </a:lnTo>
                  <a:lnTo>
                    <a:pt x="6030" y="9350"/>
                  </a:lnTo>
                  <a:lnTo>
                    <a:pt x="6091" y="9411"/>
                  </a:lnTo>
                  <a:lnTo>
                    <a:pt x="6091" y="9503"/>
                  </a:lnTo>
                  <a:lnTo>
                    <a:pt x="6091" y="9595"/>
                  </a:lnTo>
                  <a:lnTo>
                    <a:pt x="5907" y="9595"/>
                  </a:lnTo>
                  <a:lnTo>
                    <a:pt x="5647" y="9610"/>
                  </a:lnTo>
                  <a:lnTo>
                    <a:pt x="5464" y="9702"/>
                  </a:lnTo>
                  <a:lnTo>
                    <a:pt x="5402" y="9763"/>
                  </a:lnTo>
                  <a:lnTo>
                    <a:pt x="5311" y="9931"/>
                  </a:lnTo>
                  <a:lnTo>
                    <a:pt x="5311" y="10023"/>
                  </a:lnTo>
                  <a:lnTo>
                    <a:pt x="5326" y="10192"/>
                  </a:lnTo>
                  <a:lnTo>
                    <a:pt x="5433" y="10314"/>
                  </a:lnTo>
                  <a:lnTo>
                    <a:pt x="5571" y="10406"/>
                  </a:lnTo>
                  <a:lnTo>
                    <a:pt x="5754" y="10421"/>
                  </a:lnTo>
                  <a:lnTo>
                    <a:pt x="5861" y="10421"/>
                  </a:lnTo>
                  <a:lnTo>
                    <a:pt x="6030" y="10345"/>
                  </a:lnTo>
                  <a:lnTo>
                    <a:pt x="6106" y="10268"/>
                  </a:lnTo>
                  <a:lnTo>
                    <a:pt x="6122" y="10360"/>
                  </a:lnTo>
                  <a:lnTo>
                    <a:pt x="6137" y="10406"/>
                  </a:lnTo>
                  <a:lnTo>
                    <a:pt x="6443" y="10406"/>
                  </a:lnTo>
                  <a:lnTo>
                    <a:pt x="6443" y="10375"/>
                  </a:lnTo>
                  <a:lnTo>
                    <a:pt x="6397" y="10253"/>
                  </a:lnTo>
                  <a:lnTo>
                    <a:pt x="6382" y="10100"/>
                  </a:lnTo>
                  <a:lnTo>
                    <a:pt x="6382" y="9503"/>
                  </a:lnTo>
                  <a:lnTo>
                    <a:pt x="6382" y="9396"/>
                  </a:lnTo>
                  <a:lnTo>
                    <a:pt x="6305" y="9243"/>
                  </a:lnTo>
                  <a:lnTo>
                    <a:pt x="6244" y="9182"/>
                  </a:lnTo>
                  <a:lnTo>
                    <a:pt x="6091" y="9075"/>
                  </a:lnTo>
                  <a:lnTo>
                    <a:pt x="5877" y="9059"/>
                  </a:lnTo>
                  <a:close/>
                  <a:moveTo>
                    <a:pt x="9335" y="8768"/>
                  </a:moveTo>
                  <a:lnTo>
                    <a:pt x="9335" y="9090"/>
                  </a:lnTo>
                  <a:lnTo>
                    <a:pt x="9106" y="9090"/>
                  </a:lnTo>
                  <a:lnTo>
                    <a:pt x="9106" y="9304"/>
                  </a:lnTo>
                  <a:lnTo>
                    <a:pt x="9335" y="9304"/>
                  </a:lnTo>
                  <a:lnTo>
                    <a:pt x="9335" y="10054"/>
                  </a:lnTo>
                  <a:lnTo>
                    <a:pt x="9335" y="10222"/>
                  </a:lnTo>
                  <a:lnTo>
                    <a:pt x="9519" y="10406"/>
                  </a:lnTo>
                  <a:lnTo>
                    <a:pt x="9672" y="10421"/>
                  </a:lnTo>
                  <a:lnTo>
                    <a:pt x="9764" y="10421"/>
                  </a:lnTo>
                  <a:lnTo>
                    <a:pt x="9855" y="10390"/>
                  </a:lnTo>
                  <a:lnTo>
                    <a:pt x="9855" y="10161"/>
                  </a:lnTo>
                  <a:lnTo>
                    <a:pt x="9809" y="10176"/>
                  </a:lnTo>
                  <a:lnTo>
                    <a:pt x="9687" y="10176"/>
                  </a:lnTo>
                  <a:lnTo>
                    <a:pt x="9656" y="10146"/>
                  </a:lnTo>
                  <a:lnTo>
                    <a:pt x="9626" y="10100"/>
                  </a:lnTo>
                  <a:lnTo>
                    <a:pt x="9626" y="10039"/>
                  </a:lnTo>
                  <a:lnTo>
                    <a:pt x="9626" y="9304"/>
                  </a:lnTo>
                  <a:lnTo>
                    <a:pt x="9855" y="9304"/>
                  </a:lnTo>
                  <a:lnTo>
                    <a:pt x="9855" y="9090"/>
                  </a:lnTo>
                  <a:lnTo>
                    <a:pt x="9626" y="9090"/>
                  </a:lnTo>
                  <a:lnTo>
                    <a:pt x="9626" y="8768"/>
                  </a:lnTo>
                  <a:close/>
                  <a:moveTo>
                    <a:pt x="10605" y="9059"/>
                  </a:moveTo>
                  <a:lnTo>
                    <a:pt x="10421" y="9075"/>
                  </a:lnTo>
                  <a:lnTo>
                    <a:pt x="10284" y="9151"/>
                  </a:lnTo>
                  <a:lnTo>
                    <a:pt x="10146" y="9243"/>
                  </a:lnTo>
                  <a:lnTo>
                    <a:pt x="10070" y="9381"/>
                  </a:lnTo>
                  <a:lnTo>
                    <a:pt x="10008" y="9549"/>
                  </a:lnTo>
                  <a:lnTo>
                    <a:pt x="9993" y="9733"/>
                  </a:lnTo>
                  <a:lnTo>
                    <a:pt x="9993" y="9748"/>
                  </a:lnTo>
                  <a:lnTo>
                    <a:pt x="9993" y="9886"/>
                  </a:lnTo>
                  <a:lnTo>
                    <a:pt x="10085" y="10146"/>
                  </a:lnTo>
                  <a:lnTo>
                    <a:pt x="10161" y="10237"/>
                  </a:lnTo>
                  <a:lnTo>
                    <a:pt x="10238" y="10329"/>
                  </a:lnTo>
                  <a:lnTo>
                    <a:pt x="10467" y="10421"/>
                  </a:lnTo>
                  <a:lnTo>
                    <a:pt x="10605" y="10421"/>
                  </a:lnTo>
                  <a:lnTo>
                    <a:pt x="10773" y="10406"/>
                  </a:lnTo>
                  <a:lnTo>
                    <a:pt x="10926" y="10345"/>
                  </a:lnTo>
                  <a:lnTo>
                    <a:pt x="11049" y="10237"/>
                  </a:lnTo>
                  <a:lnTo>
                    <a:pt x="11141" y="10100"/>
                  </a:lnTo>
                  <a:lnTo>
                    <a:pt x="11202" y="9947"/>
                  </a:lnTo>
                  <a:lnTo>
                    <a:pt x="11217" y="9748"/>
                  </a:lnTo>
                  <a:lnTo>
                    <a:pt x="11217" y="9687"/>
                  </a:lnTo>
                  <a:lnTo>
                    <a:pt x="11202" y="9549"/>
                  </a:lnTo>
                  <a:lnTo>
                    <a:pt x="11110" y="9319"/>
                  </a:lnTo>
                  <a:lnTo>
                    <a:pt x="11034" y="9228"/>
                  </a:lnTo>
                  <a:lnTo>
                    <a:pt x="10942" y="9151"/>
                  </a:lnTo>
                  <a:lnTo>
                    <a:pt x="10728" y="9075"/>
                  </a:lnTo>
                  <a:lnTo>
                    <a:pt x="10605" y="9059"/>
                  </a:lnTo>
                  <a:close/>
                  <a:moveTo>
                    <a:pt x="11936" y="10406"/>
                  </a:moveTo>
                  <a:lnTo>
                    <a:pt x="11936" y="10635"/>
                  </a:lnTo>
                  <a:lnTo>
                    <a:pt x="15288" y="10635"/>
                  </a:lnTo>
                  <a:lnTo>
                    <a:pt x="15288" y="10406"/>
                  </a:lnTo>
                  <a:close/>
                  <a:moveTo>
                    <a:pt x="10345" y="12166"/>
                  </a:moveTo>
                  <a:lnTo>
                    <a:pt x="10452" y="12181"/>
                  </a:lnTo>
                  <a:lnTo>
                    <a:pt x="10529" y="12242"/>
                  </a:lnTo>
                  <a:lnTo>
                    <a:pt x="10590" y="12334"/>
                  </a:lnTo>
                  <a:lnTo>
                    <a:pt x="10605" y="12472"/>
                  </a:lnTo>
                  <a:lnTo>
                    <a:pt x="10605" y="12487"/>
                  </a:lnTo>
                  <a:lnTo>
                    <a:pt x="10054" y="12487"/>
                  </a:lnTo>
                  <a:lnTo>
                    <a:pt x="10070" y="12349"/>
                  </a:lnTo>
                  <a:lnTo>
                    <a:pt x="10146" y="12257"/>
                  </a:lnTo>
                  <a:lnTo>
                    <a:pt x="10223" y="12181"/>
                  </a:lnTo>
                  <a:lnTo>
                    <a:pt x="10345" y="12166"/>
                  </a:lnTo>
                  <a:close/>
                  <a:moveTo>
                    <a:pt x="5678" y="12655"/>
                  </a:moveTo>
                  <a:lnTo>
                    <a:pt x="5678" y="12900"/>
                  </a:lnTo>
                  <a:lnTo>
                    <a:pt x="5632" y="12961"/>
                  </a:lnTo>
                  <a:lnTo>
                    <a:pt x="5555" y="13007"/>
                  </a:lnTo>
                  <a:lnTo>
                    <a:pt x="5479" y="13053"/>
                  </a:lnTo>
                  <a:lnTo>
                    <a:pt x="5295" y="13053"/>
                  </a:lnTo>
                  <a:lnTo>
                    <a:pt x="5234" y="13007"/>
                  </a:lnTo>
                  <a:lnTo>
                    <a:pt x="5188" y="12946"/>
                  </a:lnTo>
                  <a:lnTo>
                    <a:pt x="5188" y="12869"/>
                  </a:lnTo>
                  <a:lnTo>
                    <a:pt x="5204" y="12778"/>
                  </a:lnTo>
                  <a:lnTo>
                    <a:pt x="5265" y="12701"/>
                  </a:lnTo>
                  <a:lnTo>
                    <a:pt x="5357" y="12655"/>
                  </a:lnTo>
                  <a:close/>
                  <a:moveTo>
                    <a:pt x="2572" y="11492"/>
                  </a:moveTo>
                  <a:lnTo>
                    <a:pt x="2572" y="11752"/>
                  </a:lnTo>
                  <a:lnTo>
                    <a:pt x="3107" y="11752"/>
                  </a:lnTo>
                  <a:lnTo>
                    <a:pt x="3107" y="13267"/>
                  </a:lnTo>
                  <a:lnTo>
                    <a:pt x="3413" y="13267"/>
                  </a:lnTo>
                  <a:lnTo>
                    <a:pt x="3413" y="11752"/>
                  </a:lnTo>
                  <a:lnTo>
                    <a:pt x="3964" y="11752"/>
                  </a:lnTo>
                  <a:lnTo>
                    <a:pt x="3964" y="11492"/>
                  </a:lnTo>
                  <a:close/>
                  <a:moveTo>
                    <a:pt x="4591" y="11936"/>
                  </a:moveTo>
                  <a:lnTo>
                    <a:pt x="4438" y="12028"/>
                  </a:lnTo>
                  <a:lnTo>
                    <a:pt x="4377" y="12104"/>
                  </a:lnTo>
                  <a:lnTo>
                    <a:pt x="4377" y="11951"/>
                  </a:lnTo>
                  <a:lnTo>
                    <a:pt x="4086" y="11951"/>
                  </a:lnTo>
                  <a:lnTo>
                    <a:pt x="4086" y="13267"/>
                  </a:lnTo>
                  <a:lnTo>
                    <a:pt x="4393" y="13267"/>
                  </a:lnTo>
                  <a:lnTo>
                    <a:pt x="4393" y="12364"/>
                  </a:lnTo>
                  <a:lnTo>
                    <a:pt x="4423" y="12303"/>
                  </a:lnTo>
                  <a:lnTo>
                    <a:pt x="4561" y="12227"/>
                  </a:lnTo>
                  <a:lnTo>
                    <a:pt x="4653" y="12211"/>
                  </a:lnTo>
                  <a:lnTo>
                    <a:pt x="4714" y="12211"/>
                  </a:lnTo>
                  <a:lnTo>
                    <a:pt x="4775" y="12227"/>
                  </a:lnTo>
                  <a:lnTo>
                    <a:pt x="4775" y="11951"/>
                  </a:lnTo>
                  <a:lnTo>
                    <a:pt x="4729" y="11936"/>
                  </a:lnTo>
                  <a:close/>
                  <a:moveTo>
                    <a:pt x="6826" y="11936"/>
                  </a:moveTo>
                  <a:lnTo>
                    <a:pt x="6627" y="12028"/>
                  </a:lnTo>
                  <a:lnTo>
                    <a:pt x="6550" y="12104"/>
                  </a:lnTo>
                  <a:lnTo>
                    <a:pt x="6550" y="11951"/>
                  </a:lnTo>
                  <a:lnTo>
                    <a:pt x="6275" y="11951"/>
                  </a:lnTo>
                  <a:lnTo>
                    <a:pt x="6275" y="13267"/>
                  </a:lnTo>
                  <a:lnTo>
                    <a:pt x="6565" y="13267"/>
                  </a:lnTo>
                  <a:lnTo>
                    <a:pt x="6565" y="12334"/>
                  </a:lnTo>
                  <a:lnTo>
                    <a:pt x="6611" y="12257"/>
                  </a:lnTo>
                  <a:lnTo>
                    <a:pt x="6749" y="12181"/>
                  </a:lnTo>
                  <a:lnTo>
                    <a:pt x="6826" y="12166"/>
                  </a:lnTo>
                  <a:lnTo>
                    <a:pt x="6948" y="12181"/>
                  </a:lnTo>
                  <a:lnTo>
                    <a:pt x="7009" y="12227"/>
                  </a:lnTo>
                  <a:lnTo>
                    <a:pt x="7055" y="12303"/>
                  </a:lnTo>
                  <a:lnTo>
                    <a:pt x="7055" y="12410"/>
                  </a:lnTo>
                  <a:lnTo>
                    <a:pt x="7055" y="13267"/>
                  </a:lnTo>
                  <a:lnTo>
                    <a:pt x="7361" y="13267"/>
                  </a:lnTo>
                  <a:lnTo>
                    <a:pt x="7361" y="12395"/>
                  </a:lnTo>
                  <a:lnTo>
                    <a:pt x="7330" y="12181"/>
                  </a:lnTo>
                  <a:lnTo>
                    <a:pt x="7193" y="11997"/>
                  </a:lnTo>
                  <a:lnTo>
                    <a:pt x="7040" y="11936"/>
                  </a:lnTo>
                  <a:close/>
                  <a:moveTo>
                    <a:pt x="9503" y="11370"/>
                  </a:moveTo>
                  <a:lnTo>
                    <a:pt x="9396" y="11385"/>
                  </a:lnTo>
                  <a:lnTo>
                    <a:pt x="9228" y="11446"/>
                  </a:lnTo>
                  <a:lnTo>
                    <a:pt x="9167" y="11492"/>
                  </a:lnTo>
                  <a:lnTo>
                    <a:pt x="9106" y="11553"/>
                  </a:lnTo>
                  <a:lnTo>
                    <a:pt x="9044" y="11722"/>
                  </a:lnTo>
                  <a:lnTo>
                    <a:pt x="9044" y="11829"/>
                  </a:lnTo>
                  <a:lnTo>
                    <a:pt x="9044" y="11951"/>
                  </a:lnTo>
                  <a:lnTo>
                    <a:pt x="8845" y="11951"/>
                  </a:lnTo>
                  <a:lnTo>
                    <a:pt x="8845" y="12166"/>
                  </a:lnTo>
                  <a:lnTo>
                    <a:pt x="9044" y="12166"/>
                  </a:lnTo>
                  <a:lnTo>
                    <a:pt x="9044" y="13267"/>
                  </a:lnTo>
                  <a:lnTo>
                    <a:pt x="9335" y="13267"/>
                  </a:lnTo>
                  <a:lnTo>
                    <a:pt x="9335" y="12166"/>
                  </a:lnTo>
                  <a:lnTo>
                    <a:pt x="9610" y="12166"/>
                  </a:lnTo>
                  <a:lnTo>
                    <a:pt x="9610" y="11951"/>
                  </a:lnTo>
                  <a:lnTo>
                    <a:pt x="9335" y="11951"/>
                  </a:lnTo>
                  <a:lnTo>
                    <a:pt x="9335" y="11844"/>
                  </a:lnTo>
                  <a:lnTo>
                    <a:pt x="9350" y="11737"/>
                  </a:lnTo>
                  <a:lnTo>
                    <a:pt x="9457" y="11630"/>
                  </a:lnTo>
                  <a:lnTo>
                    <a:pt x="9549" y="11615"/>
                  </a:lnTo>
                  <a:lnTo>
                    <a:pt x="9610" y="11615"/>
                  </a:lnTo>
                  <a:lnTo>
                    <a:pt x="9672" y="11630"/>
                  </a:lnTo>
                  <a:lnTo>
                    <a:pt x="9672" y="11400"/>
                  </a:lnTo>
                  <a:lnTo>
                    <a:pt x="9595" y="11385"/>
                  </a:lnTo>
                  <a:lnTo>
                    <a:pt x="9503" y="11370"/>
                  </a:lnTo>
                  <a:close/>
                  <a:moveTo>
                    <a:pt x="11630" y="11936"/>
                  </a:moveTo>
                  <a:lnTo>
                    <a:pt x="11477" y="12028"/>
                  </a:lnTo>
                  <a:lnTo>
                    <a:pt x="11416" y="12104"/>
                  </a:lnTo>
                  <a:lnTo>
                    <a:pt x="11416" y="11951"/>
                  </a:lnTo>
                  <a:lnTo>
                    <a:pt x="11125" y="11951"/>
                  </a:lnTo>
                  <a:lnTo>
                    <a:pt x="11125" y="13267"/>
                  </a:lnTo>
                  <a:lnTo>
                    <a:pt x="11431" y="13267"/>
                  </a:lnTo>
                  <a:lnTo>
                    <a:pt x="11431" y="12364"/>
                  </a:lnTo>
                  <a:lnTo>
                    <a:pt x="11462" y="12303"/>
                  </a:lnTo>
                  <a:lnTo>
                    <a:pt x="11600" y="12227"/>
                  </a:lnTo>
                  <a:lnTo>
                    <a:pt x="11707" y="12211"/>
                  </a:lnTo>
                  <a:lnTo>
                    <a:pt x="11753" y="12211"/>
                  </a:lnTo>
                  <a:lnTo>
                    <a:pt x="11814" y="12227"/>
                  </a:lnTo>
                  <a:lnTo>
                    <a:pt x="11814" y="11951"/>
                  </a:lnTo>
                  <a:lnTo>
                    <a:pt x="11783" y="11936"/>
                  </a:lnTo>
                  <a:close/>
                  <a:moveTo>
                    <a:pt x="5311" y="11936"/>
                  </a:moveTo>
                  <a:lnTo>
                    <a:pt x="5188" y="11982"/>
                  </a:lnTo>
                  <a:lnTo>
                    <a:pt x="5066" y="12043"/>
                  </a:lnTo>
                  <a:lnTo>
                    <a:pt x="4989" y="12135"/>
                  </a:lnTo>
                  <a:lnTo>
                    <a:pt x="4928" y="12227"/>
                  </a:lnTo>
                  <a:lnTo>
                    <a:pt x="4913" y="12334"/>
                  </a:lnTo>
                  <a:lnTo>
                    <a:pt x="5204" y="12334"/>
                  </a:lnTo>
                  <a:lnTo>
                    <a:pt x="5219" y="12257"/>
                  </a:lnTo>
                  <a:lnTo>
                    <a:pt x="5280" y="12211"/>
                  </a:lnTo>
                  <a:lnTo>
                    <a:pt x="5341" y="12166"/>
                  </a:lnTo>
                  <a:lnTo>
                    <a:pt x="5433" y="12150"/>
                  </a:lnTo>
                  <a:lnTo>
                    <a:pt x="5540" y="12166"/>
                  </a:lnTo>
                  <a:lnTo>
                    <a:pt x="5617" y="12211"/>
                  </a:lnTo>
                  <a:lnTo>
                    <a:pt x="5663" y="12288"/>
                  </a:lnTo>
                  <a:lnTo>
                    <a:pt x="5678" y="12380"/>
                  </a:lnTo>
                  <a:lnTo>
                    <a:pt x="5678" y="12472"/>
                  </a:lnTo>
                  <a:lnTo>
                    <a:pt x="5494" y="12472"/>
                  </a:lnTo>
                  <a:lnTo>
                    <a:pt x="5219" y="12487"/>
                  </a:lnTo>
                  <a:lnTo>
                    <a:pt x="5035" y="12579"/>
                  </a:lnTo>
                  <a:lnTo>
                    <a:pt x="4974" y="12640"/>
                  </a:lnTo>
                  <a:lnTo>
                    <a:pt x="4897" y="12793"/>
                  </a:lnTo>
                  <a:lnTo>
                    <a:pt x="4882" y="12900"/>
                  </a:lnTo>
                  <a:lnTo>
                    <a:pt x="4913" y="13053"/>
                  </a:lnTo>
                  <a:lnTo>
                    <a:pt x="5020" y="13175"/>
                  </a:lnTo>
                  <a:lnTo>
                    <a:pt x="5142" y="13267"/>
                  </a:lnTo>
                  <a:lnTo>
                    <a:pt x="5341" y="13298"/>
                  </a:lnTo>
                  <a:lnTo>
                    <a:pt x="5433" y="13283"/>
                  </a:lnTo>
                  <a:lnTo>
                    <a:pt x="5601" y="13206"/>
                  </a:lnTo>
                  <a:lnTo>
                    <a:pt x="5678" y="13145"/>
                  </a:lnTo>
                  <a:lnTo>
                    <a:pt x="5693" y="13221"/>
                  </a:lnTo>
                  <a:lnTo>
                    <a:pt x="5708" y="13267"/>
                  </a:lnTo>
                  <a:lnTo>
                    <a:pt x="6015" y="13267"/>
                  </a:lnTo>
                  <a:lnTo>
                    <a:pt x="6015" y="13252"/>
                  </a:lnTo>
                  <a:lnTo>
                    <a:pt x="5969" y="13130"/>
                  </a:lnTo>
                  <a:lnTo>
                    <a:pt x="5969" y="12961"/>
                  </a:lnTo>
                  <a:lnTo>
                    <a:pt x="5969" y="12364"/>
                  </a:lnTo>
                  <a:lnTo>
                    <a:pt x="5953" y="12273"/>
                  </a:lnTo>
                  <a:lnTo>
                    <a:pt x="5892" y="12104"/>
                  </a:lnTo>
                  <a:lnTo>
                    <a:pt x="5831" y="12043"/>
                  </a:lnTo>
                  <a:lnTo>
                    <a:pt x="5678" y="11951"/>
                  </a:lnTo>
                  <a:lnTo>
                    <a:pt x="5464" y="11936"/>
                  </a:lnTo>
                  <a:close/>
                  <a:moveTo>
                    <a:pt x="8157" y="11936"/>
                  </a:moveTo>
                  <a:lnTo>
                    <a:pt x="7943" y="11951"/>
                  </a:lnTo>
                  <a:lnTo>
                    <a:pt x="7790" y="12043"/>
                  </a:lnTo>
                  <a:lnTo>
                    <a:pt x="7713" y="12104"/>
                  </a:lnTo>
                  <a:lnTo>
                    <a:pt x="7652" y="12242"/>
                  </a:lnTo>
                  <a:lnTo>
                    <a:pt x="7637" y="12334"/>
                  </a:lnTo>
                  <a:lnTo>
                    <a:pt x="7652" y="12426"/>
                  </a:lnTo>
                  <a:lnTo>
                    <a:pt x="7759" y="12579"/>
                  </a:lnTo>
                  <a:lnTo>
                    <a:pt x="7866" y="12640"/>
                  </a:lnTo>
                  <a:lnTo>
                    <a:pt x="7973" y="12686"/>
                  </a:lnTo>
                  <a:lnTo>
                    <a:pt x="8111" y="12716"/>
                  </a:lnTo>
                  <a:lnTo>
                    <a:pt x="8249" y="12747"/>
                  </a:lnTo>
                  <a:lnTo>
                    <a:pt x="8325" y="12793"/>
                  </a:lnTo>
                  <a:lnTo>
                    <a:pt x="8386" y="12839"/>
                  </a:lnTo>
                  <a:lnTo>
                    <a:pt x="8402" y="12915"/>
                  </a:lnTo>
                  <a:lnTo>
                    <a:pt x="8386" y="12977"/>
                  </a:lnTo>
                  <a:lnTo>
                    <a:pt x="8340" y="13022"/>
                  </a:lnTo>
                  <a:lnTo>
                    <a:pt x="8264" y="13068"/>
                  </a:lnTo>
                  <a:lnTo>
                    <a:pt x="8050" y="13068"/>
                  </a:lnTo>
                  <a:lnTo>
                    <a:pt x="7958" y="13022"/>
                  </a:lnTo>
                  <a:lnTo>
                    <a:pt x="7897" y="12946"/>
                  </a:lnTo>
                  <a:lnTo>
                    <a:pt x="7881" y="12854"/>
                  </a:lnTo>
                  <a:lnTo>
                    <a:pt x="7606" y="12854"/>
                  </a:lnTo>
                  <a:lnTo>
                    <a:pt x="7606" y="12961"/>
                  </a:lnTo>
                  <a:lnTo>
                    <a:pt x="7667" y="13068"/>
                  </a:lnTo>
                  <a:lnTo>
                    <a:pt x="7744" y="13160"/>
                  </a:lnTo>
                  <a:lnTo>
                    <a:pt x="7866" y="13237"/>
                  </a:lnTo>
                  <a:lnTo>
                    <a:pt x="8004" y="13283"/>
                  </a:lnTo>
                  <a:lnTo>
                    <a:pt x="8157" y="13298"/>
                  </a:lnTo>
                  <a:lnTo>
                    <a:pt x="8371" y="13267"/>
                  </a:lnTo>
                  <a:lnTo>
                    <a:pt x="8539" y="13175"/>
                  </a:lnTo>
                  <a:lnTo>
                    <a:pt x="8601" y="13130"/>
                  </a:lnTo>
                  <a:lnTo>
                    <a:pt x="8677" y="12977"/>
                  </a:lnTo>
                  <a:lnTo>
                    <a:pt x="8692" y="12900"/>
                  </a:lnTo>
                  <a:lnTo>
                    <a:pt x="8677" y="12793"/>
                  </a:lnTo>
                  <a:lnTo>
                    <a:pt x="8631" y="12716"/>
                  </a:lnTo>
                  <a:lnTo>
                    <a:pt x="8585" y="12640"/>
                  </a:lnTo>
                  <a:lnTo>
                    <a:pt x="8493" y="12594"/>
                  </a:lnTo>
                  <a:lnTo>
                    <a:pt x="8371" y="12533"/>
                  </a:lnTo>
                  <a:lnTo>
                    <a:pt x="8218" y="12502"/>
                  </a:lnTo>
                  <a:lnTo>
                    <a:pt x="8065" y="12456"/>
                  </a:lnTo>
                  <a:lnTo>
                    <a:pt x="7988" y="12426"/>
                  </a:lnTo>
                  <a:lnTo>
                    <a:pt x="7943" y="12380"/>
                  </a:lnTo>
                  <a:lnTo>
                    <a:pt x="7927" y="12319"/>
                  </a:lnTo>
                  <a:lnTo>
                    <a:pt x="7943" y="12242"/>
                  </a:lnTo>
                  <a:lnTo>
                    <a:pt x="7988" y="12196"/>
                  </a:lnTo>
                  <a:lnTo>
                    <a:pt x="8065" y="12150"/>
                  </a:lnTo>
                  <a:lnTo>
                    <a:pt x="8157" y="12150"/>
                  </a:lnTo>
                  <a:lnTo>
                    <a:pt x="8249" y="12166"/>
                  </a:lnTo>
                  <a:lnTo>
                    <a:pt x="8310" y="12211"/>
                  </a:lnTo>
                  <a:lnTo>
                    <a:pt x="8371" y="12273"/>
                  </a:lnTo>
                  <a:lnTo>
                    <a:pt x="8386" y="12349"/>
                  </a:lnTo>
                  <a:lnTo>
                    <a:pt x="8677" y="12349"/>
                  </a:lnTo>
                  <a:lnTo>
                    <a:pt x="8662" y="12257"/>
                  </a:lnTo>
                  <a:lnTo>
                    <a:pt x="8601" y="12104"/>
                  </a:lnTo>
                  <a:lnTo>
                    <a:pt x="8524" y="12043"/>
                  </a:lnTo>
                  <a:lnTo>
                    <a:pt x="8371" y="11951"/>
                  </a:lnTo>
                  <a:lnTo>
                    <a:pt x="8157" y="11936"/>
                  </a:lnTo>
                  <a:close/>
                  <a:moveTo>
                    <a:pt x="10345" y="11936"/>
                  </a:moveTo>
                  <a:lnTo>
                    <a:pt x="10177" y="11951"/>
                  </a:lnTo>
                  <a:lnTo>
                    <a:pt x="10039" y="12013"/>
                  </a:lnTo>
                  <a:lnTo>
                    <a:pt x="9901" y="12120"/>
                  </a:lnTo>
                  <a:lnTo>
                    <a:pt x="9825" y="12257"/>
                  </a:lnTo>
                  <a:lnTo>
                    <a:pt x="9764" y="12426"/>
                  </a:lnTo>
                  <a:lnTo>
                    <a:pt x="9748" y="12609"/>
                  </a:lnTo>
                  <a:lnTo>
                    <a:pt x="9748" y="12640"/>
                  </a:lnTo>
                  <a:lnTo>
                    <a:pt x="9748" y="12793"/>
                  </a:lnTo>
                  <a:lnTo>
                    <a:pt x="9840" y="13022"/>
                  </a:lnTo>
                  <a:lnTo>
                    <a:pt x="9917" y="13114"/>
                  </a:lnTo>
                  <a:lnTo>
                    <a:pt x="10008" y="13191"/>
                  </a:lnTo>
                  <a:lnTo>
                    <a:pt x="10238" y="13283"/>
                  </a:lnTo>
                  <a:lnTo>
                    <a:pt x="10376" y="13298"/>
                  </a:lnTo>
                  <a:lnTo>
                    <a:pt x="10529" y="13283"/>
                  </a:lnTo>
                  <a:lnTo>
                    <a:pt x="10666" y="13221"/>
                  </a:lnTo>
                  <a:lnTo>
                    <a:pt x="10789" y="13160"/>
                  </a:lnTo>
                  <a:lnTo>
                    <a:pt x="10881" y="13038"/>
                  </a:lnTo>
                  <a:lnTo>
                    <a:pt x="10728" y="12885"/>
                  </a:lnTo>
                  <a:lnTo>
                    <a:pt x="10651" y="12961"/>
                  </a:lnTo>
                  <a:lnTo>
                    <a:pt x="10483" y="13053"/>
                  </a:lnTo>
                  <a:lnTo>
                    <a:pt x="10391" y="13053"/>
                  </a:lnTo>
                  <a:lnTo>
                    <a:pt x="10253" y="13038"/>
                  </a:lnTo>
                  <a:lnTo>
                    <a:pt x="10146" y="12961"/>
                  </a:lnTo>
                  <a:lnTo>
                    <a:pt x="10070" y="12854"/>
                  </a:lnTo>
                  <a:lnTo>
                    <a:pt x="10039" y="12701"/>
                  </a:lnTo>
                  <a:lnTo>
                    <a:pt x="10896" y="12701"/>
                  </a:lnTo>
                  <a:lnTo>
                    <a:pt x="10896" y="12579"/>
                  </a:lnTo>
                  <a:lnTo>
                    <a:pt x="10896" y="12441"/>
                  </a:lnTo>
                  <a:lnTo>
                    <a:pt x="10819" y="12196"/>
                  </a:lnTo>
                  <a:lnTo>
                    <a:pt x="10758" y="12104"/>
                  </a:lnTo>
                  <a:lnTo>
                    <a:pt x="10682" y="12028"/>
                  </a:lnTo>
                  <a:lnTo>
                    <a:pt x="10467" y="11936"/>
                  </a:lnTo>
                  <a:close/>
                  <a:moveTo>
                    <a:pt x="12472" y="13267"/>
                  </a:moveTo>
                  <a:lnTo>
                    <a:pt x="12472" y="13497"/>
                  </a:lnTo>
                  <a:lnTo>
                    <a:pt x="13589" y="13497"/>
                  </a:lnTo>
                  <a:lnTo>
                    <a:pt x="13589" y="13267"/>
                  </a:lnTo>
                  <a:close/>
                  <a:moveTo>
                    <a:pt x="13604" y="13267"/>
                  </a:moveTo>
                  <a:lnTo>
                    <a:pt x="13604" y="13497"/>
                  </a:lnTo>
                  <a:lnTo>
                    <a:pt x="14706" y="13497"/>
                  </a:lnTo>
                  <a:lnTo>
                    <a:pt x="14706" y="13267"/>
                  </a:lnTo>
                  <a:close/>
                  <a:moveTo>
                    <a:pt x="14721" y="13267"/>
                  </a:moveTo>
                  <a:lnTo>
                    <a:pt x="14721" y="13497"/>
                  </a:lnTo>
                  <a:lnTo>
                    <a:pt x="15838" y="13497"/>
                  </a:lnTo>
                  <a:lnTo>
                    <a:pt x="15838" y="13267"/>
                  </a:lnTo>
                  <a:close/>
                </a:path>
              </a:pathLst>
            </a:custGeom>
            <a:solidFill>
              <a:srgbClr val="56C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a:off x="5790825" y="2653200"/>
              <a:ext cx="321750" cy="405900"/>
            </a:xfrm>
            <a:custGeom>
              <a:avLst/>
              <a:gdLst/>
              <a:ahLst/>
              <a:cxnLst/>
              <a:rect l="l" t="t" r="r" b="b"/>
              <a:pathLst>
                <a:path w="12870" h="16236" extrusionOk="0">
                  <a:moveTo>
                    <a:pt x="6520" y="765"/>
                  </a:moveTo>
                  <a:lnTo>
                    <a:pt x="6642" y="781"/>
                  </a:lnTo>
                  <a:lnTo>
                    <a:pt x="6749" y="888"/>
                  </a:lnTo>
                  <a:lnTo>
                    <a:pt x="6810" y="1010"/>
                  </a:lnTo>
                  <a:lnTo>
                    <a:pt x="6826" y="1194"/>
                  </a:lnTo>
                  <a:lnTo>
                    <a:pt x="6810" y="1408"/>
                  </a:lnTo>
                  <a:lnTo>
                    <a:pt x="6749" y="1546"/>
                  </a:lnTo>
                  <a:lnTo>
                    <a:pt x="6657" y="1638"/>
                  </a:lnTo>
                  <a:lnTo>
                    <a:pt x="6520" y="1653"/>
                  </a:lnTo>
                  <a:lnTo>
                    <a:pt x="6382" y="1638"/>
                  </a:lnTo>
                  <a:lnTo>
                    <a:pt x="6290" y="1546"/>
                  </a:lnTo>
                  <a:lnTo>
                    <a:pt x="6214" y="1408"/>
                  </a:lnTo>
                  <a:lnTo>
                    <a:pt x="6198" y="1224"/>
                  </a:lnTo>
                  <a:lnTo>
                    <a:pt x="6214" y="1010"/>
                  </a:lnTo>
                  <a:lnTo>
                    <a:pt x="6290" y="888"/>
                  </a:lnTo>
                  <a:lnTo>
                    <a:pt x="6382" y="781"/>
                  </a:lnTo>
                  <a:lnTo>
                    <a:pt x="6520" y="765"/>
                  </a:lnTo>
                  <a:close/>
                  <a:moveTo>
                    <a:pt x="5341" y="0"/>
                  </a:moveTo>
                  <a:lnTo>
                    <a:pt x="5341" y="1867"/>
                  </a:lnTo>
                  <a:lnTo>
                    <a:pt x="5632" y="1867"/>
                  </a:lnTo>
                  <a:lnTo>
                    <a:pt x="5632" y="0"/>
                  </a:lnTo>
                  <a:close/>
                  <a:moveTo>
                    <a:pt x="7269" y="551"/>
                  </a:moveTo>
                  <a:lnTo>
                    <a:pt x="7621" y="1867"/>
                  </a:lnTo>
                  <a:lnTo>
                    <a:pt x="7866" y="1867"/>
                  </a:lnTo>
                  <a:lnTo>
                    <a:pt x="8142" y="964"/>
                  </a:lnTo>
                  <a:lnTo>
                    <a:pt x="8417" y="1867"/>
                  </a:lnTo>
                  <a:lnTo>
                    <a:pt x="8662" y="1867"/>
                  </a:lnTo>
                  <a:lnTo>
                    <a:pt x="9029" y="551"/>
                  </a:lnTo>
                  <a:lnTo>
                    <a:pt x="8738" y="551"/>
                  </a:lnTo>
                  <a:lnTo>
                    <a:pt x="8524" y="1454"/>
                  </a:lnTo>
                  <a:lnTo>
                    <a:pt x="8249" y="551"/>
                  </a:lnTo>
                  <a:lnTo>
                    <a:pt x="8034" y="551"/>
                  </a:lnTo>
                  <a:lnTo>
                    <a:pt x="7759" y="1454"/>
                  </a:lnTo>
                  <a:lnTo>
                    <a:pt x="7545" y="551"/>
                  </a:lnTo>
                  <a:close/>
                  <a:moveTo>
                    <a:pt x="4301" y="77"/>
                  </a:moveTo>
                  <a:lnTo>
                    <a:pt x="4087" y="153"/>
                  </a:lnTo>
                  <a:lnTo>
                    <a:pt x="3995" y="214"/>
                  </a:lnTo>
                  <a:lnTo>
                    <a:pt x="3903" y="291"/>
                  </a:lnTo>
                  <a:lnTo>
                    <a:pt x="3826" y="459"/>
                  </a:lnTo>
                  <a:lnTo>
                    <a:pt x="3811" y="566"/>
                  </a:lnTo>
                  <a:lnTo>
                    <a:pt x="3826" y="689"/>
                  </a:lnTo>
                  <a:lnTo>
                    <a:pt x="3949" y="888"/>
                  </a:lnTo>
                  <a:lnTo>
                    <a:pt x="4056" y="964"/>
                  </a:lnTo>
                  <a:lnTo>
                    <a:pt x="4194" y="1041"/>
                  </a:lnTo>
                  <a:lnTo>
                    <a:pt x="4393" y="1102"/>
                  </a:lnTo>
                  <a:lnTo>
                    <a:pt x="4591" y="1163"/>
                  </a:lnTo>
                  <a:lnTo>
                    <a:pt x="4699" y="1240"/>
                  </a:lnTo>
                  <a:lnTo>
                    <a:pt x="4760" y="1301"/>
                  </a:lnTo>
                  <a:lnTo>
                    <a:pt x="4775" y="1408"/>
                  </a:lnTo>
                  <a:lnTo>
                    <a:pt x="4760" y="1515"/>
                  </a:lnTo>
                  <a:lnTo>
                    <a:pt x="4699" y="1592"/>
                  </a:lnTo>
                  <a:lnTo>
                    <a:pt x="4607" y="1638"/>
                  </a:lnTo>
                  <a:lnTo>
                    <a:pt x="4454" y="1653"/>
                  </a:lnTo>
                  <a:lnTo>
                    <a:pt x="4285" y="1638"/>
                  </a:lnTo>
                  <a:lnTo>
                    <a:pt x="4163" y="1561"/>
                  </a:lnTo>
                  <a:lnTo>
                    <a:pt x="4087" y="1469"/>
                  </a:lnTo>
                  <a:lnTo>
                    <a:pt x="4071" y="1332"/>
                  </a:lnTo>
                  <a:lnTo>
                    <a:pt x="3765" y="1332"/>
                  </a:lnTo>
                  <a:lnTo>
                    <a:pt x="3780" y="1500"/>
                  </a:lnTo>
                  <a:lnTo>
                    <a:pt x="3857" y="1622"/>
                  </a:lnTo>
                  <a:lnTo>
                    <a:pt x="3949" y="1745"/>
                  </a:lnTo>
                  <a:lnTo>
                    <a:pt x="4102" y="1821"/>
                  </a:lnTo>
                  <a:lnTo>
                    <a:pt x="4270" y="1882"/>
                  </a:lnTo>
                  <a:lnTo>
                    <a:pt x="4454" y="1898"/>
                  </a:lnTo>
                  <a:lnTo>
                    <a:pt x="4591" y="1882"/>
                  </a:lnTo>
                  <a:lnTo>
                    <a:pt x="4821" y="1821"/>
                  </a:lnTo>
                  <a:lnTo>
                    <a:pt x="4913" y="1760"/>
                  </a:lnTo>
                  <a:lnTo>
                    <a:pt x="4989" y="1699"/>
                  </a:lnTo>
                  <a:lnTo>
                    <a:pt x="5081" y="1515"/>
                  </a:lnTo>
                  <a:lnTo>
                    <a:pt x="5081" y="1408"/>
                  </a:lnTo>
                  <a:lnTo>
                    <a:pt x="5066" y="1286"/>
                  </a:lnTo>
                  <a:lnTo>
                    <a:pt x="5020" y="1179"/>
                  </a:lnTo>
                  <a:lnTo>
                    <a:pt x="4959" y="1071"/>
                  </a:lnTo>
                  <a:lnTo>
                    <a:pt x="4836" y="995"/>
                  </a:lnTo>
                  <a:lnTo>
                    <a:pt x="4699" y="918"/>
                  </a:lnTo>
                  <a:lnTo>
                    <a:pt x="4515" y="857"/>
                  </a:lnTo>
                  <a:lnTo>
                    <a:pt x="4316" y="796"/>
                  </a:lnTo>
                  <a:lnTo>
                    <a:pt x="4209" y="735"/>
                  </a:lnTo>
                  <a:lnTo>
                    <a:pt x="4132" y="658"/>
                  </a:lnTo>
                  <a:lnTo>
                    <a:pt x="4117" y="566"/>
                  </a:lnTo>
                  <a:lnTo>
                    <a:pt x="4132" y="459"/>
                  </a:lnTo>
                  <a:lnTo>
                    <a:pt x="4209" y="383"/>
                  </a:lnTo>
                  <a:lnTo>
                    <a:pt x="4301" y="337"/>
                  </a:lnTo>
                  <a:lnTo>
                    <a:pt x="4438" y="322"/>
                  </a:lnTo>
                  <a:lnTo>
                    <a:pt x="4591" y="337"/>
                  </a:lnTo>
                  <a:lnTo>
                    <a:pt x="4683" y="398"/>
                  </a:lnTo>
                  <a:lnTo>
                    <a:pt x="4760" y="490"/>
                  </a:lnTo>
                  <a:lnTo>
                    <a:pt x="4775" y="612"/>
                  </a:lnTo>
                  <a:lnTo>
                    <a:pt x="5081" y="612"/>
                  </a:lnTo>
                  <a:lnTo>
                    <a:pt x="5066" y="475"/>
                  </a:lnTo>
                  <a:lnTo>
                    <a:pt x="5005" y="337"/>
                  </a:lnTo>
                  <a:lnTo>
                    <a:pt x="4898" y="214"/>
                  </a:lnTo>
                  <a:lnTo>
                    <a:pt x="4775" y="138"/>
                  </a:lnTo>
                  <a:lnTo>
                    <a:pt x="4622" y="92"/>
                  </a:lnTo>
                  <a:lnTo>
                    <a:pt x="4438" y="77"/>
                  </a:lnTo>
                  <a:close/>
                  <a:moveTo>
                    <a:pt x="6336" y="536"/>
                  </a:moveTo>
                  <a:lnTo>
                    <a:pt x="6198" y="612"/>
                  </a:lnTo>
                  <a:lnTo>
                    <a:pt x="6060" y="704"/>
                  </a:lnTo>
                  <a:lnTo>
                    <a:pt x="5984" y="857"/>
                  </a:lnTo>
                  <a:lnTo>
                    <a:pt x="5923" y="1010"/>
                  </a:lnTo>
                  <a:lnTo>
                    <a:pt x="5907" y="1194"/>
                  </a:lnTo>
                  <a:lnTo>
                    <a:pt x="5907" y="1209"/>
                  </a:lnTo>
                  <a:lnTo>
                    <a:pt x="5907" y="1362"/>
                  </a:lnTo>
                  <a:lnTo>
                    <a:pt x="5999" y="1607"/>
                  </a:lnTo>
                  <a:lnTo>
                    <a:pt x="6076" y="1714"/>
                  </a:lnTo>
                  <a:lnTo>
                    <a:pt x="6152" y="1791"/>
                  </a:lnTo>
                  <a:lnTo>
                    <a:pt x="6382" y="1882"/>
                  </a:lnTo>
                  <a:lnTo>
                    <a:pt x="6520" y="1898"/>
                  </a:lnTo>
                  <a:lnTo>
                    <a:pt x="6688" y="1882"/>
                  </a:lnTo>
                  <a:lnTo>
                    <a:pt x="6841" y="1806"/>
                  </a:lnTo>
                  <a:lnTo>
                    <a:pt x="6963" y="1714"/>
                  </a:lnTo>
                  <a:lnTo>
                    <a:pt x="7055" y="1576"/>
                  </a:lnTo>
                  <a:lnTo>
                    <a:pt x="7116" y="1408"/>
                  </a:lnTo>
                  <a:lnTo>
                    <a:pt x="7132" y="1224"/>
                  </a:lnTo>
                  <a:lnTo>
                    <a:pt x="7132" y="1148"/>
                  </a:lnTo>
                  <a:lnTo>
                    <a:pt x="7116" y="1010"/>
                  </a:lnTo>
                  <a:lnTo>
                    <a:pt x="7025" y="796"/>
                  </a:lnTo>
                  <a:lnTo>
                    <a:pt x="6948" y="704"/>
                  </a:lnTo>
                  <a:lnTo>
                    <a:pt x="6856" y="628"/>
                  </a:lnTo>
                  <a:lnTo>
                    <a:pt x="6642" y="536"/>
                  </a:lnTo>
                  <a:close/>
                  <a:moveTo>
                    <a:pt x="6703" y="3642"/>
                  </a:moveTo>
                  <a:lnTo>
                    <a:pt x="6826" y="3719"/>
                  </a:lnTo>
                  <a:lnTo>
                    <a:pt x="6871" y="3795"/>
                  </a:lnTo>
                  <a:lnTo>
                    <a:pt x="6871" y="4361"/>
                  </a:lnTo>
                  <a:lnTo>
                    <a:pt x="6826" y="4438"/>
                  </a:lnTo>
                  <a:lnTo>
                    <a:pt x="6703" y="4514"/>
                  </a:lnTo>
                  <a:lnTo>
                    <a:pt x="6611" y="4514"/>
                  </a:lnTo>
                  <a:lnTo>
                    <a:pt x="6489" y="4499"/>
                  </a:lnTo>
                  <a:lnTo>
                    <a:pt x="6397" y="4407"/>
                  </a:lnTo>
                  <a:lnTo>
                    <a:pt x="6336" y="4285"/>
                  </a:lnTo>
                  <a:lnTo>
                    <a:pt x="6321" y="4101"/>
                  </a:lnTo>
                  <a:lnTo>
                    <a:pt x="6336" y="3887"/>
                  </a:lnTo>
                  <a:lnTo>
                    <a:pt x="6397" y="3749"/>
                  </a:lnTo>
                  <a:lnTo>
                    <a:pt x="6489" y="3657"/>
                  </a:lnTo>
                  <a:lnTo>
                    <a:pt x="6611" y="3642"/>
                  </a:lnTo>
                  <a:close/>
                  <a:moveTo>
                    <a:pt x="5479" y="4116"/>
                  </a:moveTo>
                  <a:lnTo>
                    <a:pt x="5479" y="4361"/>
                  </a:lnTo>
                  <a:lnTo>
                    <a:pt x="5433" y="4438"/>
                  </a:lnTo>
                  <a:lnTo>
                    <a:pt x="5357" y="4484"/>
                  </a:lnTo>
                  <a:lnTo>
                    <a:pt x="5280" y="4514"/>
                  </a:lnTo>
                  <a:lnTo>
                    <a:pt x="5188" y="4530"/>
                  </a:lnTo>
                  <a:lnTo>
                    <a:pt x="5096" y="4514"/>
                  </a:lnTo>
                  <a:lnTo>
                    <a:pt x="5035" y="4468"/>
                  </a:lnTo>
                  <a:lnTo>
                    <a:pt x="4989" y="4423"/>
                  </a:lnTo>
                  <a:lnTo>
                    <a:pt x="4989" y="4331"/>
                  </a:lnTo>
                  <a:lnTo>
                    <a:pt x="5005" y="4239"/>
                  </a:lnTo>
                  <a:lnTo>
                    <a:pt x="5066" y="4178"/>
                  </a:lnTo>
                  <a:lnTo>
                    <a:pt x="5158" y="4132"/>
                  </a:lnTo>
                  <a:lnTo>
                    <a:pt x="5311" y="4116"/>
                  </a:lnTo>
                  <a:close/>
                  <a:moveTo>
                    <a:pt x="9611" y="4116"/>
                  </a:moveTo>
                  <a:lnTo>
                    <a:pt x="9611" y="4361"/>
                  </a:lnTo>
                  <a:lnTo>
                    <a:pt x="9549" y="4438"/>
                  </a:lnTo>
                  <a:lnTo>
                    <a:pt x="9488" y="4484"/>
                  </a:lnTo>
                  <a:lnTo>
                    <a:pt x="9412" y="4514"/>
                  </a:lnTo>
                  <a:lnTo>
                    <a:pt x="9320" y="4530"/>
                  </a:lnTo>
                  <a:lnTo>
                    <a:pt x="9228" y="4514"/>
                  </a:lnTo>
                  <a:lnTo>
                    <a:pt x="9167" y="4468"/>
                  </a:lnTo>
                  <a:lnTo>
                    <a:pt x="9121" y="4423"/>
                  </a:lnTo>
                  <a:lnTo>
                    <a:pt x="9121" y="4331"/>
                  </a:lnTo>
                  <a:lnTo>
                    <a:pt x="9136" y="4239"/>
                  </a:lnTo>
                  <a:lnTo>
                    <a:pt x="9197" y="4178"/>
                  </a:lnTo>
                  <a:lnTo>
                    <a:pt x="9289" y="4132"/>
                  </a:lnTo>
                  <a:lnTo>
                    <a:pt x="9442" y="4116"/>
                  </a:lnTo>
                  <a:close/>
                  <a:moveTo>
                    <a:pt x="4469" y="3397"/>
                  </a:moveTo>
                  <a:lnTo>
                    <a:pt x="4393" y="3413"/>
                  </a:lnTo>
                  <a:lnTo>
                    <a:pt x="4240" y="3489"/>
                  </a:lnTo>
                  <a:lnTo>
                    <a:pt x="4178" y="3566"/>
                  </a:lnTo>
                  <a:lnTo>
                    <a:pt x="4178" y="3428"/>
                  </a:lnTo>
                  <a:lnTo>
                    <a:pt x="3888" y="3428"/>
                  </a:lnTo>
                  <a:lnTo>
                    <a:pt x="3888" y="4744"/>
                  </a:lnTo>
                  <a:lnTo>
                    <a:pt x="4194" y="4744"/>
                  </a:lnTo>
                  <a:lnTo>
                    <a:pt x="4194" y="3841"/>
                  </a:lnTo>
                  <a:lnTo>
                    <a:pt x="4224" y="3765"/>
                  </a:lnTo>
                  <a:lnTo>
                    <a:pt x="4362" y="3688"/>
                  </a:lnTo>
                  <a:lnTo>
                    <a:pt x="4576" y="3688"/>
                  </a:lnTo>
                  <a:lnTo>
                    <a:pt x="4576" y="3413"/>
                  </a:lnTo>
                  <a:lnTo>
                    <a:pt x="4530" y="3397"/>
                  </a:lnTo>
                  <a:close/>
                  <a:moveTo>
                    <a:pt x="10223" y="2877"/>
                  </a:moveTo>
                  <a:lnTo>
                    <a:pt x="10223" y="4744"/>
                  </a:lnTo>
                  <a:lnTo>
                    <a:pt x="10529" y="4744"/>
                  </a:lnTo>
                  <a:lnTo>
                    <a:pt x="10529" y="2877"/>
                  </a:lnTo>
                  <a:close/>
                  <a:moveTo>
                    <a:pt x="2908" y="2938"/>
                  </a:moveTo>
                  <a:lnTo>
                    <a:pt x="2740" y="2954"/>
                  </a:lnTo>
                  <a:lnTo>
                    <a:pt x="2465" y="3061"/>
                  </a:lnTo>
                  <a:lnTo>
                    <a:pt x="2373" y="3168"/>
                  </a:lnTo>
                  <a:lnTo>
                    <a:pt x="2281" y="3290"/>
                  </a:lnTo>
                  <a:lnTo>
                    <a:pt x="2189" y="3596"/>
                  </a:lnTo>
                  <a:lnTo>
                    <a:pt x="2174" y="3795"/>
                  </a:lnTo>
                  <a:lnTo>
                    <a:pt x="2174" y="3933"/>
                  </a:lnTo>
                  <a:lnTo>
                    <a:pt x="2189" y="4178"/>
                  </a:lnTo>
                  <a:lnTo>
                    <a:pt x="2281" y="4377"/>
                  </a:lnTo>
                  <a:lnTo>
                    <a:pt x="2373" y="4545"/>
                  </a:lnTo>
                  <a:lnTo>
                    <a:pt x="2541" y="4667"/>
                  </a:lnTo>
                  <a:lnTo>
                    <a:pt x="2725" y="4744"/>
                  </a:lnTo>
                  <a:lnTo>
                    <a:pt x="2939" y="4759"/>
                  </a:lnTo>
                  <a:lnTo>
                    <a:pt x="3138" y="4744"/>
                  </a:lnTo>
                  <a:lnTo>
                    <a:pt x="3321" y="4698"/>
                  </a:lnTo>
                  <a:lnTo>
                    <a:pt x="3474" y="4621"/>
                  </a:lnTo>
                  <a:lnTo>
                    <a:pt x="3582" y="4514"/>
                  </a:lnTo>
                  <a:lnTo>
                    <a:pt x="3582" y="3826"/>
                  </a:lnTo>
                  <a:lnTo>
                    <a:pt x="2908" y="3826"/>
                  </a:lnTo>
                  <a:lnTo>
                    <a:pt x="2908" y="4055"/>
                  </a:lnTo>
                  <a:lnTo>
                    <a:pt x="3276" y="4055"/>
                  </a:lnTo>
                  <a:lnTo>
                    <a:pt x="3276" y="4407"/>
                  </a:lnTo>
                  <a:lnTo>
                    <a:pt x="3230" y="4453"/>
                  </a:lnTo>
                  <a:lnTo>
                    <a:pt x="3061" y="4514"/>
                  </a:lnTo>
                  <a:lnTo>
                    <a:pt x="2832" y="4514"/>
                  </a:lnTo>
                  <a:lnTo>
                    <a:pt x="2679" y="4423"/>
                  </a:lnTo>
                  <a:lnTo>
                    <a:pt x="2602" y="4361"/>
                  </a:lnTo>
                  <a:lnTo>
                    <a:pt x="2556" y="4270"/>
                  </a:lnTo>
                  <a:lnTo>
                    <a:pt x="2495" y="4055"/>
                  </a:lnTo>
                  <a:lnTo>
                    <a:pt x="2480" y="3918"/>
                  </a:lnTo>
                  <a:lnTo>
                    <a:pt x="2480" y="3780"/>
                  </a:lnTo>
                  <a:lnTo>
                    <a:pt x="2510" y="3504"/>
                  </a:lnTo>
                  <a:lnTo>
                    <a:pt x="2602" y="3336"/>
                  </a:lnTo>
                  <a:lnTo>
                    <a:pt x="2648" y="3275"/>
                  </a:lnTo>
                  <a:lnTo>
                    <a:pt x="2816" y="3198"/>
                  </a:lnTo>
                  <a:lnTo>
                    <a:pt x="2908" y="3183"/>
                  </a:lnTo>
                  <a:lnTo>
                    <a:pt x="3061" y="3198"/>
                  </a:lnTo>
                  <a:lnTo>
                    <a:pt x="3245" y="3367"/>
                  </a:lnTo>
                  <a:lnTo>
                    <a:pt x="3276" y="3504"/>
                  </a:lnTo>
                  <a:lnTo>
                    <a:pt x="3582" y="3504"/>
                  </a:lnTo>
                  <a:lnTo>
                    <a:pt x="3566" y="3382"/>
                  </a:lnTo>
                  <a:lnTo>
                    <a:pt x="3459" y="3168"/>
                  </a:lnTo>
                  <a:lnTo>
                    <a:pt x="3367" y="3091"/>
                  </a:lnTo>
                  <a:lnTo>
                    <a:pt x="3276" y="3030"/>
                  </a:lnTo>
                  <a:lnTo>
                    <a:pt x="3046" y="2954"/>
                  </a:lnTo>
                  <a:lnTo>
                    <a:pt x="2908" y="2938"/>
                  </a:lnTo>
                  <a:close/>
                  <a:moveTo>
                    <a:pt x="5265" y="3397"/>
                  </a:moveTo>
                  <a:lnTo>
                    <a:pt x="5112" y="3413"/>
                  </a:lnTo>
                  <a:lnTo>
                    <a:pt x="4989" y="3459"/>
                  </a:lnTo>
                  <a:lnTo>
                    <a:pt x="4867" y="3504"/>
                  </a:lnTo>
                  <a:lnTo>
                    <a:pt x="4790" y="3596"/>
                  </a:lnTo>
                  <a:lnTo>
                    <a:pt x="4729" y="3703"/>
                  </a:lnTo>
                  <a:lnTo>
                    <a:pt x="4714" y="3795"/>
                  </a:lnTo>
                  <a:lnTo>
                    <a:pt x="5020" y="3795"/>
                  </a:lnTo>
                  <a:lnTo>
                    <a:pt x="5020" y="3734"/>
                  </a:lnTo>
                  <a:lnTo>
                    <a:pt x="5081" y="3673"/>
                  </a:lnTo>
                  <a:lnTo>
                    <a:pt x="5142" y="3627"/>
                  </a:lnTo>
                  <a:lnTo>
                    <a:pt x="5341" y="3627"/>
                  </a:lnTo>
                  <a:lnTo>
                    <a:pt x="5418" y="3688"/>
                  </a:lnTo>
                  <a:lnTo>
                    <a:pt x="5464" y="3749"/>
                  </a:lnTo>
                  <a:lnTo>
                    <a:pt x="5479" y="3841"/>
                  </a:lnTo>
                  <a:lnTo>
                    <a:pt x="5479" y="3933"/>
                  </a:lnTo>
                  <a:lnTo>
                    <a:pt x="5295" y="3933"/>
                  </a:lnTo>
                  <a:lnTo>
                    <a:pt x="5020" y="3948"/>
                  </a:lnTo>
                  <a:lnTo>
                    <a:pt x="4852" y="4040"/>
                  </a:lnTo>
                  <a:lnTo>
                    <a:pt x="4775" y="4101"/>
                  </a:lnTo>
                  <a:lnTo>
                    <a:pt x="4699" y="4270"/>
                  </a:lnTo>
                  <a:lnTo>
                    <a:pt x="4683" y="4361"/>
                  </a:lnTo>
                  <a:lnTo>
                    <a:pt x="4714" y="4530"/>
                  </a:lnTo>
                  <a:lnTo>
                    <a:pt x="4806" y="4652"/>
                  </a:lnTo>
                  <a:lnTo>
                    <a:pt x="4959" y="4744"/>
                  </a:lnTo>
                  <a:lnTo>
                    <a:pt x="5142" y="4759"/>
                  </a:lnTo>
                  <a:lnTo>
                    <a:pt x="5234" y="4759"/>
                  </a:lnTo>
                  <a:lnTo>
                    <a:pt x="5403" y="4683"/>
                  </a:lnTo>
                  <a:lnTo>
                    <a:pt x="5479" y="4606"/>
                  </a:lnTo>
                  <a:lnTo>
                    <a:pt x="5494" y="4698"/>
                  </a:lnTo>
                  <a:lnTo>
                    <a:pt x="5510" y="4744"/>
                  </a:lnTo>
                  <a:lnTo>
                    <a:pt x="5816" y="4744"/>
                  </a:lnTo>
                  <a:lnTo>
                    <a:pt x="5816" y="4713"/>
                  </a:lnTo>
                  <a:lnTo>
                    <a:pt x="5770" y="4591"/>
                  </a:lnTo>
                  <a:lnTo>
                    <a:pt x="5770" y="4438"/>
                  </a:lnTo>
                  <a:lnTo>
                    <a:pt x="5770" y="3841"/>
                  </a:lnTo>
                  <a:lnTo>
                    <a:pt x="5754" y="3734"/>
                  </a:lnTo>
                  <a:lnTo>
                    <a:pt x="5693" y="3581"/>
                  </a:lnTo>
                  <a:lnTo>
                    <a:pt x="5632" y="3520"/>
                  </a:lnTo>
                  <a:lnTo>
                    <a:pt x="5479" y="3413"/>
                  </a:lnTo>
                  <a:lnTo>
                    <a:pt x="5265" y="3397"/>
                  </a:lnTo>
                  <a:close/>
                  <a:moveTo>
                    <a:pt x="6871" y="2877"/>
                  </a:moveTo>
                  <a:lnTo>
                    <a:pt x="6871" y="3550"/>
                  </a:lnTo>
                  <a:lnTo>
                    <a:pt x="6810" y="3474"/>
                  </a:lnTo>
                  <a:lnTo>
                    <a:pt x="6642" y="3397"/>
                  </a:lnTo>
                  <a:lnTo>
                    <a:pt x="6535" y="3397"/>
                  </a:lnTo>
                  <a:lnTo>
                    <a:pt x="6428" y="3413"/>
                  </a:lnTo>
                  <a:lnTo>
                    <a:pt x="6229" y="3504"/>
                  </a:lnTo>
                  <a:lnTo>
                    <a:pt x="6168" y="3581"/>
                  </a:lnTo>
                  <a:lnTo>
                    <a:pt x="6091" y="3673"/>
                  </a:lnTo>
                  <a:lnTo>
                    <a:pt x="6030" y="3918"/>
                  </a:lnTo>
                  <a:lnTo>
                    <a:pt x="6015" y="4071"/>
                  </a:lnTo>
                  <a:lnTo>
                    <a:pt x="6030" y="4224"/>
                  </a:lnTo>
                  <a:lnTo>
                    <a:pt x="6091" y="4484"/>
                  </a:lnTo>
                  <a:lnTo>
                    <a:pt x="6168" y="4576"/>
                  </a:lnTo>
                  <a:lnTo>
                    <a:pt x="6244" y="4667"/>
                  </a:lnTo>
                  <a:lnTo>
                    <a:pt x="6428" y="4759"/>
                  </a:lnTo>
                  <a:lnTo>
                    <a:pt x="6642" y="4759"/>
                  </a:lnTo>
                  <a:lnTo>
                    <a:pt x="6826" y="4667"/>
                  </a:lnTo>
                  <a:lnTo>
                    <a:pt x="6887" y="4606"/>
                  </a:lnTo>
                  <a:lnTo>
                    <a:pt x="6902" y="4744"/>
                  </a:lnTo>
                  <a:lnTo>
                    <a:pt x="7178" y="4744"/>
                  </a:lnTo>
                  <a:lnTo>
                    <a:pt x="7178" y="2877"/>
                  </a:lnTo>
                  <a:close/>
                  <a:moveTo>
                    <a:pt x="7468" y="3428"/>
                  </a:moveTo>
                  <a:lnTo>
                    <a:pt x="7468" y="4270"/>
                  </a:lnTo>
                  <a:lnTo>
                    <a:pt x="7484" y="4499"/>
                  </a:lnTo>
                  <a:lnTo>
                    <a:pt x="7575" y="4637"/>
                  </a:lnTo>
                  <a:lnTo>
                    <a:pt x="7637" y="4698"/>
                  </a:lnTo>
                  <a:lnTo>
                    <a:pt x="7805" y="4759"/>
                  </a:lnTo>
                  <a:lnTo>
                    <a:pt x="8019" y="4759"/>
                  </a:lnTo>
                  <a:lnTo>
                    <a:pt x="8203" y="4683"/>
                  </a:lnTo>
                  <a:lnTo>
                    <a:pt x="8279" y="4606"/>
                  </a:lnTo>
                  <a:lnTo>
                    <a:pt x="8279" y="4744"/>
                  </a:lnTo>
                  <a:lnTo>
                    <a:pt x="8555" y="4744"/>
                  </a:lnTo>
                  <a:lnTo>
                    <a:pt x="8555" y="3428"/>
                  </a:lnTo>
                  <a:lnTo>
                    <a:pt x="8264" y="3428"/>
                  </a:lnTo>
                  <a:lnTo>
                    <a:pt x="8264" y="4361"/>
                  </a:lnTo>
                  <a:lnTo>
                    <a:pt x="8218" y="4438"/>
                  </a:lnTo>
                  <a:lnTo>
                    <a:pt x="8080" y="4514"/>
                  </a:lnTo>
                  <a:lnTo>
                    <a:pt x="7881" y="4514"/>
                  </a:lnTo>
                  <a:lnTo>
                    <a:pt x="7774" y="4392"/>
                  </a:lnTo>
                  <a:lnTo>
                    <a:pt x="7774" y="4270"/>
                  </a:lnTo>
                  <a:lnTo>
                    <a:pt x="7774" y="3428"/>
                  </a:lnTo>
                  <a:close/>
                  <a:moveTo>
                    <a:pt x="9396" y="3397"/>
                  </a:moveTo>
                  <a:lnTo>
                    <a:pt x="9243" y="3413"/>
                  </a:lnTo>
                  <a:lnTo>
                    <a:pt x="9106" y="3459"/>
                  </a:lnTo>
                  <a:lnTo>
                    <a:pt x="8998" y="3504"/>
                  </a:lnTo>
                  <a:lnTo>
                    <a:pt x="8922" y="3596"/>
                  </a:lnTo>
                  <a:lnTo>
                    <a:pt x="8861" y="3703"/>
                  </a:lnTo>
                  <a:lnTo>
                    <a:pt x="8845" y="3795"/>
                  </a:lnTo>
                  <a:lnTo>
                    <a:pt x="9136" y="3795"/>
                  </a:lnTo>
                  <a:lnTo>
                    <a:pt x="9151" y="3734"/>
                  </a:lnTo>
                  <a:lnTo>
                    <a:pt x="9213" y="3673"/>
                  </a:lnTo>
                  <a:lnTo>
                    <a:pt x="9274" y="3627"/>
                  </a:lnTo>
                  <a:lnTo>
                    <a:pt x="9473" y="3627"/>
                  </a:lnTo>
                  <a:lnTo>
                    <a:pt x="9549" y="3688"/>
                  </a:lnTo>
                  <a:lnTo>
                    <a:pt x="9595" y="3749"/>
                  </a:lnTo>
                  <a:lnTo>
                    <a:pt x="9611" y="3841"/>
                  </a:lnTo>
                  <a:lnTo>
                    <a:pt x="9611" y="3933"/>
                  </a:lnTo>
                  <a:lnTo>
                    <a:pt x="9427" y="3933"/>
                  </a:lnTo>
                  <a:lnTo>
                    <a:pt x="9151" y="3948"/>
                  </a:lnTo>
                  <a:lnTo>
                    <a:pt x="8968" y="4040"/>
                  </a:lnTo>
                  <a:lnTo>
                    <a:pt x="8907" y="4101"/>
                  </a:lnTo>
                  <a:lnTo>
                    <a:pt x="8830" y="4270"/>
                  </a:lnTo>
                  <a:lnTo>
                    <a:pt x="8815" y="4361"/>
                  </a:lnTo>
                  <a:lnTo>
                    <a:pt x="8845" y="4530"/>
                  </a:lnTo>
                  <a:lnTo>
                    <a:pt x="8953" y="4652"/>
                  </a:lnTo>
                  <a:lnTo>
                    <a:pt x="9075" y="4744"/>
                  </a:lnTo>
                  <a:lnTo>
                    <a:pt x="9274" y="4759"/>
                  </a:lnTo>
                  <a:lnTo>
                    <a:pt x="9366" y="4759"/>
                  </a:lnTo>
                  <a:lnTo>
                    <a:pt x="9534" y="4683"/>
                  </a:lnTo>
                  <a:lnTo>
                    <a:pt x="9611" y="4606"/>
                  </a:lnTo>
                  <a:lnTo>
                    <a:pt x="9626" y="4698"/>
                  </a:lnTo>
                  <a:lnTo>
                    <a:pt x="9641" y="4744"/>
                  </a:lnTo>
                  <a:lnTo>
                    <a:pt x="9947" y="4744"/>
                  </a:lnTo>
                  <a:lnTo>
                    <a:pt x="9947" y="4713"/>
                  </a:lnTo>
                  <a:lnTo>
                    <a:pt x="9901" y="4591"/>
                  </a:lnTo>
                  <a:lnTo>
                    <a:pt x="9901" y="4438"/>
                  </a:lnTo>
                  <a:lnTo>
                    <a:pt x="9901" y="3841"/>
                  </a:lnTo>
                  <a:lnTo>
                    <a:pt x="9886" y="3734"/>
                  </a:lnTo>
                  <a:lnTo>
                    <a:pt x="9825" y="3581"/>
                  </a:lnTo>
                  <a:lnTo>
                    <a:pt x="9764" y="3520"/>
                  </a:lnTo>
                  <a:lnTo>
                    <a:pt x="9611" y="3413"/>
                  </a:lnTo>
                  <a:lnTo>
                    <a:pt x="9396" y="3397"/>
                  </a:lnTo>
                  <a:close/>
                  <a:moveTo>
                    <a:pt x="3658" y="6504"/>
                  </a:moveTo>
                  <a:lnTo>
                    <a:pt x="3796" y="6519"/>
                  </a:lnTo>
                  <a:lnTo>
                    <a:pt x="3888" y="6626"/>
                  </a:lnTo>
                  <a:lnTo>
                    <a:pt x="3964" y="6748"/>
                  </a:lnTo>
                  <a:lnTo>
                    <a:pt x="3979" y="6932"/>
                  </a:lnTo>
                  <a:lnTo>
                    <a:pt x="3964" y="7146"/>
                  </a:lnTo>
                  <a:lnTo>
                    <a:pt x="3888" y="7284"/>
                  </a:lnTo>
                  <a:lnTo>
                    <a:pt x="3796" y="7376"/>
                  </a:lnTo>
                  <a:lnTo>
                    <a:pt x="3658" y="7391"/>
                  </a:lnTo>
                  <a:lnTo>
                    <a:pt x="3520" y="7376"/>
                  </a:lnTo>
                  <a:lnTo>
                    <a:pt x="3429" y="7284"/>
                  </a:lnTo>
                  <a:lnTo>
                    <a:pt x="3352" y="7146"/>
                  </a:lnTo>
                  <a:lnTo>
                    <a:pt x="3337" y="6963"/>
                  </a:lnTo>
                  <a:lnTo>
                    <a:pt x="3352" y="6748"/>
                  </a:lnTo>
                  <a:lnTo>
                    <a:pt x="3429" y="6626"/>
                  </a:lnTo>
                  <a:lnTo>
                    <a:pt x="3520" y="6519"/>
                  </a:lnTo>
                  <a:lnTo>
                    <a:pt x="3658" y="6504"/>
                  </a:lnTo>
                  <a:close/>
                  <a:moveTo>
                    <a:pt x="8754" y="6993"/>
                  </a:moveTo>
                  <a:lnTo>
                    <a:pt x="8754" y="7238"/>
                  </a:lnTo>
                  <a:lnTo>
                    <a:pt x="8708" y="7299"/>
                  </a:lnTo>
                  <a:lnTo>
                    <a:pt x="8631" y="7345"/>
                  </a:lnTo>
                  <a:lnTo>
                    <a:pt x="8555" y="7391"/>
                  </a:lnTo>
                  <a:lnTo>
                    <a:pt x="8386" y="7391"/>
                  </a:lnTo>
                  <a:lnTo>
                    <a:pt x="8325" y="7345"/>
                  </a:lnTo>
                  <a:lnTo>
                    <a:pt x="8279" y="7284"/>
                  </a:lnTo>
                  <a:lnTo>
                    <a:pt x="8264" y="7207"/>
                  </a:lnTo>
                  <a:lnTo>
                    <a:pt x="8279" y="7116"/>
                  </a:lnTo>
                  <a:lnTo>
                    <a:pt x="8340" y="7039"/>
                  </a:lnTo>
                  <a:lnTo>
                    <a:pt x="8448" y="6993"/>
                  </a:lnTo>
                  <a:close/>
                  <a:moveTo>
                    <a:pt x="5066" y="6274"/>
                  </a:moveTo>
                  <a:lnTo>
                    <a:pt x="4867" y="6366"/>
                  </a:lnTo>
                  <a:lnTo>
                    <a:pt x="4790" y="6442"/>
                  </a:lnTo>
                  <a:lnTo>
                    <a:pt x="4790" y="6289"/>
                  </a:lnTo>
                  <a:lnTo>
                    <a:pt x="4515" y="6289"/>
                  </a:lnTo>
                  <a:lnTo>
                    <a:pt x="4515" y="7605"/>
                  </a:lnTo>
                  <a:lnTo>
                    <a:pt x="4806" y="7605"/>
                  </a:lnTo>
                  <a:lnTo>
                    <a:pt x="4806" y="6672"/>
                  </a:lnTo>
                  <a:lnTo>
                    <a:pt x="4852" y="6595"/>
                  </a:lnTo>
                  <a:lnTo>
                    <a:pt x="4989" y="6519"/>
                  </a:lnTo>
                  <a:lnTo>
                    <a:pt x="5066" y="6504"/>
                  </a:lnTo>
                  <a:lnTo>
                    <a:pt x="5188" y="6519"/>
                  </a:lnTo>
                  <a:lnTo>
                    <a:pt x="5249" y="6565"/>
                  </a:lnTo>
                  <a:lnTo>
                    <a:pt x="5295" y="6641"/>
                  </a:lnTo>
                  <a:lnTo>
                    <a:pt x="5295" y="6748"/>
                  </a:lnTo>
                  <a:lnTo>
                    <a:pt x="5295" y="7605"/>
                  </a:lnTo>
                  <a:lnTo>
                    <a:pt x="5601" y="7605"/>
                  </a:lnTo>
                  <a:lnTo>
                    <a:pt x="5601" y="6733"/>
                  </a:lnTo>
                  <a:lnTo>
                    <a:pt x="5571" y="6519"/>
                  </a:lnTo>
                  <a:lnTo>
                    <a:pt x="5433" y="6335"/>
                  </a:lnTo>
                  <a:lnTo>
                    <a:pt x="5280" y="6274"/>
                  </a:lnTo>
                  <a:close/>
                  <a:moveTo>
                    <a:pt x="9901" y="6274"/>
                  </a:moveTo>
                  <a:lnTo>
                    <a:pt x="9718" y="6366"/>
                  </a:lnTo>
                  <a:lnTo>
                    <a:pt x="9641" y="6442"/>
                  </a:lnTo>
                  <a:lnTo>
                    <a:pt x="9626" y="6289"/>
                  </a:lnTo>
                  <a:lnTo>
                    <a:pt x="9350" y="6289"/>
                  </a:lnTo>
                  <a:lnTo>
                    <a:pt x="9350" y="7605"/>
                  </a:lnTo>
                  <a:lnTo>
                    <a:pt x="9641" y="7605"/>
                  </a:lnTo>
                  <a:lnTo>
                    <a:pt x="9641" y="6672"/>
                  </a:lnTo>
                  <a:lnTo>
                    <a:pt x="9702" y="6595"/>
                  </a:lnTo>
                  <a:lnTo>
                    <a:pt x="9825" y="6519"/>
                  </a:lnTo>
                  <a:lnTo>
                    <a:pt x="9917" y="6504"/>
                  </a:lnTo>
                  <a:lnTo>
                    <a:pt x="10024" y="6519"/>
                  </a:lnTo>
                  <a:lnTo>
                    <a:pt x="10085" y="6565"/>
                  </a:lnTo>
                  <a:lnTo>
                    <a:pt x="10131" y="6641"/>
                  </a:lnTo>
                  <a:lnTo>
                    <a:pt x="10146" y="6748"/>
                  </a:lnTo>
                  <a:lnTo>
                    <a:pt x="10146" y="7605"/>
                  </a:lnTo>
                  <a:lnTo>
                    <a:pt x="10437" y="7605"/>
                  </a:lnTo>
                  <a:lnTo>
                    <a:pt x="10437" y="6733"/>
                  </a:lnTo>
                  <a:lnTo>
                    <a:pt x="10422" y="6519"/>
                  </a:lnTo>
                  <a:lnTo>
                    <a:pt x="10269" y="6335"/>
                  </a:lnTo>
                  <a:lnTo>
                    <a:pt x="10116" y="6274"/>
                  </a:lnTo>
                  <a:close/>
                  <a:moveTo>
                    <a:pt x="2174" y="5815"/>
                  </a:moveTo>
                  <a:lnTo>
                    <a:pt x="1960" y="5830"/>
                  </a:lnTo>
                  <a:lnTo>
                    <a:pt x="1791" y="5922"/>
                  </a:lnTo>
                  <a:lnTo>
                    <a:pt x="1638" y="6029"/>
                  </a:lnTo>
                  <a:lnTo>
                    <a:pt x="1531" y="6213"/>
                  </a:lnTo>
                  <a:lnTo>
                    <a:pt x="1455" y="6412"/>
                  </a:lnTo>
                  <a:lnTo>
                    <a:pt x="1455" y="6657"/>
                  </a:lnTo>
                  <a:lnTo>
                    <a:pt x="1455" y="6810"/>
                  </a:lnTo>
                  <a:lnTo>
                    <a:pt x="1470" y="7054"/>
                  </a:lnTo>
                  <a:lnTo>
                    <a:pt x="1546" y="7238"/>
                  </a:lnTo>
                  <a:lnTo>
                    <a:pt x="1638" y="7422"/>
                  </a:lnTo>
                  <a:lnTo>
                    <a:pt x="1791" y="7529"/>
                  </a:lnTo>
                  <a:lnTo>
                    <a:pt x="1960" y="7621"/>
                  </a:lnTo>
                  <a:lnTo>
                    <a:pt x="2158" y="7636"/>
                  </a:lnTo>
                  <a:lnTo>
                    <a:pt x="2311" y="7621"/>
                  </a:lnTo>
                  <a:lnTo>
                    <a:pt x="2541" y="7544"/>
                  </a:lnTo>
                  <a:lnTo>
                    <a:pt x="2648" y="7468"/>
                  </a:lnTo>
                  <a:lnTo>
                    <a:pt x="2725" y="7391"/>
                  </a:lnTo>
                  <a:lnTo>
                    <a:pt x="2832" y="7162"/>
                  </a:lnTo>
                  <a:lnTo>
                    <a:pt x="2847" y="7024"/>
                  </a:lnTo>
                  <a:lnTo>
                    <a:pt x="2541" y="7024"/>
                  </a:lnTo>
                  <a:lnTo>
                    <a:pt x="2510" y="7207"/>
                  </a:lnTo>
                  <a:lnTo>
                    <a:pt x="2434" y="7299"/>
                  </a:lnTo>
                  <a:lnTo>
                    <a:pt x="2327" y="7376"/>
                  </a:lnTo>
                  <a:lnTo>
                    <a:pt x="2067" y="7376"/>
                  </a:lnTo>
                  <a:lnTo>
                    <a:pt x="1914" y="7299"/>
                  </a:lnTo>
                  <a:lnTo>
                    <a:pt x="1852" y="7238"/>
                  </a:lnTo>
                  <a:lnTo>
                    <a:pt x="1776" y="7054"/>
                  </a:lnTo>
                  <a:lnTo>
                    <a:pt x="1761" y="6794"/>
                  </a:lnTo>
                  <a:lnTo>
                    <a:pt x="1761" y="6641"/>
                  </a:lnTo>
                  <a:lnTo>
                    <a:pt x="1776" y="6381"/>
                  </a:lnTo>
                  <a:lnTo>
                    <a:pt x="1868" y="6213"/>
                  </a:lnTo>
                  <a:lnTo>
                    <a:pt x="1929" y="6136"/>
                  </a:lnTo>
                  <a:lnTo>
                    <a:pt x="2082" y="6075"/>
                  </a:lnTo>
                  <a:lnTo>
                    <a:pt x="2174" y="6060"/>
                  </a:lnTo>
                  <a:lnTo>
                    <a:pt x="2327" y="6075"/>
                  </a:lnTo>
                  <a:lnTo>
                    <a:pt x="2434" y="6152"/>
                  </a:lnTo>
                  <a:lnTo>
                    <a:pt x="2510" y="6243"/>
                  </a:lnTo>
                  <a:lnTo>
                    <a:pt x="2541" y="6427"/>
                  </a:lnTo>
                  <a:lnTo>
                    <a:pt x="2847" y="6427"/>
                  </a:lnTo>
                  <a:lnTo>
                    <a:pt x="2832" y="6289"/>
                  </a:lnTo>
                  <a:lnTo>
                    <a:pt x="2725" y="6060"/>
                  </a:lnTo>
                  <a:lnTo>
                    <a:pt x="2648" y="5968"/>
                  </a:lnTo>
                  <a:lnTo>
                    <a:pt x="2556" y="5907"/>
                  </a:lnTo>
                  <a:lnTo>
                    <a:pt x="2311" y="5815"/>
                  </a:lnTo>
                  <a:close/>
                  <a:moveTo>
                    <a:pt x="3474" y="6274"/>
                  </a:moveTo>
                  <a:lnTo>
                    <a:pt x="3337" y="6351"/>
                  </a:lnTo>
                  <a:lnTo>
                    <a:pt x="3214" y="6442"/>
                  </a:lnTo>
                  <a:lnTo>
                    <a:pt x="3123" y="6595"/>
                  </a:lnTo>
                  <a:lnTo>
                    <a:pt x="3061" y="6748"/>
                  </a:lnTo>
                  <a:lnTo>
                    <a:pt x="3046" y="6932"/>
                  </a:lnTo>
                  <a:lnTo>
                    <a:pt x="3046" y="6947"/>
                  </a:lnTo>
                  <a:lnTo>
                    <a:pt x="3046" y="7100"/>
                  </a:lnTo>
                  <a:lnTo>
                    <a:pt x="3138" y="7345"/>
                  </a:lnTo>
                  <a:lnTo>
                    <a:pt x="3214" y="7452"/>
                  </a:lnTo>
                  <a:lnTo>
                    <a:pt x="3306" y="7529"/>
                  </a:lnTo>
                  <a:lnTo>
                    <a:pt x="3520" y="7621"/>
                  </a:lnTo>
                  <a:lnTo>
                    <a:pt x="3658" y="7636"/>
                  </a:lnTo>
                  <a:lnTo>
                    <a:pt x="3826" y="7621"/>
                  </a:lnTo>
                  <a:lnTo>
                    <a:pt x="3979" y="7544"/>
                  </a:lnTo>
                  <a:lnTo>
                    <a:pt x="4102" y="7452"/>
                  </a:lnTo>
                  <a:lnTo>
                    <a:pt x="4194" y="7315"/>
                  </a:lnTo>
                  <a:lnTo>
                    <a:pt x="4255" y="7146"/>
                  </a:lnTo>
                  <a:lnTo>
                    <a:pt x="4270" y="6963"/>
                  </a:lnTo>
                  <a:lnTo>
                    <a:pt x="4270" y="6886"/>
                  </a:lnTo>
                  <a:lnTo>
                    <a:pt x="4255" y="6748"/>
                  </a:lnTo>
                  <a:lnTo>
                    <a:pt x="4163" y="6534"/>
                  </a:lnTo>
                  <a:lnTo>
                    <a:pt x="4087" y="6442"/>
                  </a:lnTo>
                  <a:lnTo>
                    <a:pt x="3995" y="6366"/>
                  </a:lnTo>
                  <a:lnTo>
                    <a:pt x="3780" y="6274"/>
                  </a:lnTo>
                  <a:close/>
                  <a:moveTo>
                    <a:pt x="6382" y="6274"/>
                  </a:moveTo>
                  <a:lnTo>
                    <a:pt x="6183" y="6289"/>
                  </a:lnTo>
                  <a:lnTo>
                    <a:pt x="6030" y="6381"/>
                  </a:lnTo>
                  <a:lnTo>
                    <a:pt x="5953" y="6442"/>
                  </a:lnTo>
                  <a:lnTo>
                    <a:pt x="5892" y="6580"/>
                  </a:lnTo>
                  <a:lnTo>
                    <a:pt x="5877" y="6672"/>
                  </a:lnTo>
                  <a:lnTo>
                    <a:pt x="5892" y="6764"/>
                  </a:lnTo>
                  <a:lnTo>
                    <a:pt x="5999" y="6917"/>
                  </a:lnTo>
                  <a:lnTo>
                    <a:pt x="6106" y="6978"/>
                  </a:lnTo>
                  <a:lnTo>
                    <a:pt x="6214" y="7024"/>
                  </a:lnTo>
                  <a:lnTo>
                    <a:pt x="6351" y="7054"/>
                  </a:lnTo>
                  <a:lnTo>
                    <a:pt x="6489" y="7085"/>
                  </a:lnTo>
                  <a:lnTo>
                    <a:pt x="6565" y="7131"/>
                  </a:lnTo>
                  <a:lnTo>
                    <a:pt x="6627" y="7177"/>
                  </a:lnTo>
                  <a:lnTo>
                    <a:pt x="6642" y="7253"/>
                  </a:lnTo>
                  <a:lnTo>
                    <a:pt x="6627" y="7315"/>
                  </a:lnTo>
                  <a:lnTo>
                    <a:pt x="6581" y="7361"/>
                  </a:lnTo>
                  <a:lnTo>
                    <a:pt x="6504" y="7406"/>
                  </a:lnTo>
                  <a:lnTo>
                    <a:pt x="6290" y="7406"/>
                  </a:lnTo>
                  <a:lnTo>
                    <a:pt x="6198" y="7361"/>
                  </a:lnTo>
                  <a:lnTo>
                    <a:pt x="6137" y="7284"/>
                  </a:lnTo>
                  <a:lnTo>
                    <a:pt x="6122" y="7192"/>
                  </a:lnTo>
                  <a:lnTo>
                    <a:pt x="5846" y="7192"/>
                  </a:lnTo>
                  <a:lnTo>
                    <a:pt x="5846" y="7299"/>
                  </a:lnTo>
                  <a:lnTo>
                    <a:pt x="5907" y="7406"/>
                  </a:lnTo>
                  <a:lnTo>
                    <a:pt x="5984" y="7498"/>
                  </a:lnTo>
                  <a:lnTo>
                    <a:pt x="6106" y="7575"/>
                  </a:lnTo>
                  <a:lnTo>
                    <a:pt x="6244" y="7621"/>
                  </a:lnTo>
                  <a:lnTo>
                    <a:pt x="6397" y="7636"/>
                  </a:lnTo>
                  <a:lnTo>
                    <a:pt x="6611" y="7605"/>
                  </a:lnTo>
                  <a:lnTo>
                    <a:pt x="6780" y="7514"/>
                  </a:lnTo>
                  <a:lnTo>
                    <a:pt x="6841" y="7468"/>
                  </a:lnTo>
                  <a:lnTo>
                    <a:pt x="6917" y="7315"/>
                  </a:lnTo>
                  <a:lnTo>
                    <a:pt x="6933" y="7238"/>
                  </a:lnTo>
                  <a:lnTo>
                    <a:pt x="6917" y="7131"/>
                  </a:lnTo>
                  <a:lnTo>
                    <a:pt x="6871" y="7054"/>
                  </a:lnTo>
                  <a:lnTo>
                    <a:pt x="6826" y="6978"/>
                  </a:lnTo>
                  <a:lnTo>
                    <a:pt x="6734" y="6932"/>
                  </a:lnTo>
                  <a:lnTo>
                    <a:pt x="6627" y="6871"/>
                  </a:lnTo>
                  <a:lnTo>
                    <a:pt x="6458" y="6840"/>
                  </a:lnTo>
                  <a:lnTo>
                    <a:pt x="6305" y="6794"/>
                  </a:lnTo>
                  <a:lnTo>
                    <a:pt x="6229" y="6764"/>
                  </a:lnTo>
                  <a:lnTo>
                    <a:pt x="6183" y="6718"/>
                  </a:lnTo>
                  <a:lnTo>
                    <a:pt x="6168" y="6657"/>
                  </a:lnTo>
                  <a:lnTo>
                    <a:pt x="6183" y="6580"/>
                  </a:lnTo>
                  <a:lnTo>
                    <a:pt x="6229" y="6534"/>
                  </a:lnTo>
                  <a:lnTo>
                    <a:pt x="6305" y="6488"/>
                  </a:lnTo>
                  <a:lnTo>
                    <a:pt x="6382" y="6488"/>
                  </a:lnTo>
                  <a:lnTo>
                    <a:pt x="6489" y="6504"/>
                  </a:lnTo>
                  <a:lnTo>
                    <a:pt x="6565" y="6549"/>
                  </a:lnTo>
                  <a:lnTo>
                    <a:pt x="6611" y="6611"/>
                  </a:lnTo>
                  <a:lnTo>
                    <a:pt x="6627" y="6687"/>
                  </a:lnTo>
                  <a:lnTo>
                    <a:pt x="6917" y="6687"/>
                  </a:lnTo>
                  <a:lnTo>
                    <a:pt x="6902" y="6595"/>
                  </a:lnTo>
                  <a:lnTo>
                    <a:pt x="6841" y="6442"/>
                  </a:lnTo>
                  <a:lnTo>
                    <a:pt x="6764" y="6381"/>
                  </a:lnTo>
                  <a:lnTo>
                    <a:pt x="6611" y="6289"/>
                  </a:lnTo>
                  <a:lnTo>
                    <a:pt x="6382" y="6274"/>
                  </a:lnTo>
                  <a:close/>
                  <a:moveTo>
                    <a:pt x="7254" y="5968"/>
                  </a:moveTo>
                  <a:lnTo>
                    <a:pt x="7254" y="6289"/>
                  </a:lnTo>
                  <a:lnTo>
                    <a:pt x="7040" y="6289"/>
                  </a:lnTo>
                  <a:lnTo>
                    <a:pt x="7040" y="6504"/>
                  </a:lnTo>
                  <a:lnTo>
                    <a:pt x="7254" y="6504"/>
                  </a:lnTo>
                  <a:lnTo>
                    <a:pt x="7254" y="7253"/>
                  </a:lnTo>
                  <a:lnTo>
                    <a:pt x="7269" y="7422"/>
                  </a:lnTo>
                  <a:lnTo>
                    <a:pt x="7438" y="7621"/>
                  </a:lnTo>
                  <a:lnTo>
                    <a:pt x="7606" y="7636"/>
                  </a:lnTo>
                  <a:lnTo>
                    <a:pt x="7698" y="7621"/>
                  </a:lnTo>
                  <a:lnTo>
                    <a:pt x="7790" y="7605"/>
                  </a:lnTo>
                  <a:lnTo>
                    <a:pt x="7790" y="7376"/>
                  </a:lnTo>
                  <a:lnTo>
                    <a:pt x="7744" y="7391"/>
                  </a:lnTo>
                  <a:lnTo>
                    <a:pt x="7683" y="7391"/>
                  </a:lnTo>
                  <a:lnTo>
                    <a:pt x="7621" y="7376"/>
                  </a:lnTo>
                  <a:lnTo>
                    <a:pt x="7575" y="7361"/>
                  </a:lnTo>
                  <a:lnTo>
                    <a:pt x="7560" y="7315"/>
                  </a:lnTo>
                  <a:lnTo>
                    <a:pt x="7560" y="7238"/>
                  </a:lnTo>
                  <a:lnTo>
                    <a:pt x="7560" y="6504"/>
                  </a:lnTo>
                  <a:lnTo>
                    <a:pt x="7790" y="6504"/>
                  </a:lnTo>
                  <a:lnTo>
                    <a:pt x="7790" y="6289"/>
                  </a:lnTo>
                  <a:lnTo>
                    <a:pt x="7560" y="6289"/>
                  </a:lnTo>
                  <a:lnTo>
                    <a:pt x="7560" y="5968"/>
                  </a:lnTo>
                  <a:close/>
                  <a:moveTo>
                    <a:pt x="8386" y="6274"/>
                  </a:moveTo>
                  <a:lnTo>
                    <a:pt x="8264" y="6320"/>
                  </a:lnTo>
                  <a:lnTo>
                    <a:pt x="8157" y="6381"/>
                  </a:lnTo>
                  <a:lnTo>
                    <a:pt x="8065" y="6473"/>
                  </a:lnTo>
                  <a:lnTo>
                    <a:pt x="8004" y="6565"/>
                  </a:lnTo>
                  <a:lnTo>
                    <a:pt x="8004" y="6672"/>
                  </a:lnTo>
                  <a:lnTo>
                    <a:pt x="8295" y="6672"/>
                  </a:lnTo>
                  <a:lnTo>
                    <a:pt x="8310" y="6595"/>
                  </a:lnTo>
                  <a:lnTo>
                    <a:pt x="8356" y="6549"/>
                  </a:lnTo>
                  <a:lnTo>
                    <a:pt x="8432" y="6504"/>
                  </a:lnTo>
                  <a:lnTo>
                    <a:pt x="8524" y="6488"/>
                  </a:lnTo>
                  <a:lnTo>
                    <a:pt x="8631" y="6504"/>
                  </a:lnTo>
                  <a:lnTo>
                    <a:pt x="8692" y="6549"/>
                  </a:lnTo>
                  <a:lnTo>
                    <a:pt x="8738" y="6626"/>
                  </a:lnTo>
                  <a:lnTo>
                    <a:pt x="8754" y="6718"/>
                  </a:lnTo>
                  <a:lnTo>
                    <a:pt x="8754" y="6810"/>
                  </a:lnTo>
                  <a:lnTo>
                    <a:pt x="8570" y="6810"/>
                  </a:lnTo>
                  <a:lnTo>
                    <a:pt x="8310" y="6825"/>
                  </a:lnTo>
                  <a:lnTo>
                    <a:pt x="8126" y="6917"/>
                  </a:lnTo>
                  <a:lnTo>
                    <a:pt x="8050" y="6978"/>
                  </a:lnTo>
                  <a:lnTo>
                    <a:pt x="7973" y="7131"/>
                  </a:lnTo>
                  <a:lnTo>
                    <a:pt x="7973" y="7238"/>
                  </a:lnTo>
                  <a:lnTo>
                    <a:pt x="7989" y="7391"/>
                  </a:lnTo>
                  <a:lnTo>
                    <a:pt x="8096" y="7514"/>
                  </a:lnTo>
                  <a:lnTo>
                    <a:pt x="8233" y="7605"/>
                  </a:lnTo>
                  <a:lnTo>
                    <a:pt x="8417" y="7636"/>
                  </a:lnTo>
                  <a:lnTo>
                    <a:pt x="8509" y="7621"/>
                  </a:lnTo>
                  <a:lnTo>
                    <a:pt x="8692" y="7544"/>
                  </a:lnTo>
                  <a:lnTo>
                    <a:pt x="8769" y="7483"/>
                  </a:lnTo>
                  <a:lnTo>
                    <a:pt x="8784" y="7559"/>
                  </a:lnTo>
                  <a:lnTo>
                    <a:pt x="8800" y="7605"/>
                  </a:lnTo>
                  <a:lnTo>
                    <a:pt x="9106" y="7605"/>
                  </a:lnTo>
                  <a:lnTo>
                    <a:pt x="9106" y="7590"/>
                  </a:lnTo>
                  <a:lnTo>
                    <a:pt x="9060" y="7468"/>
                  </a:lnTo>
                  <a:lnTo>
                    <a:pt x="9044" y="7299"/>
                  </a:lnTo>
                  <a:lnTo>
                    <a:pt x="9044" y="6703"/>
                  </a:lnTo>
                  <a:lnTo>
                    <a:pt x="9044" y="6611"/>
                  </a:lnTo>
                  <a:lnTo>
                    <a:pt x="8968" y="6442"/>
                  </a:lnTo>
                  <a:lnTo>
                    <a:pt x="8907" y="6381"/>
                  </a:lnTo>
                  <a:lnTo>
                    <a:pt x="8754" y="6289"/>
                  </a:lnTo>
                  <a:lnTo>
                    <a:pt x="8539" y="6274"/>
                  </a:lnTo>
                  <a:close/>
                  <a:moveTo>
                    <a:pt x="10819" y="5968"/>
                  </a:moveTo>
                  <a:lnTo>
                    <a:pt x="10819" y="6289"/>
                  </a:lnTo>
                  <a:lnTo>
                    <a:pt x="10605" y="6289"/>
                  </a:lnTo>
                  <a:lnTo>
                    <a:pt x="10605" y="6504"/>
                  </a:lnTo>
                  <a:lnTo>
                    <a:pt x="10819" y="6504"/>
                  </a:lnTo>
                  <a:lnTo>
                    <a:pt x="10819" y="7253"/>
                  </a:lnTo>
                  <a:lnTo>
                    <a:pt x="10835" y="7422"/>
                  </a:lnTo>
                  <a:lnTo>
                    <a:pt x="11003" y="7621"/>
                  </a:lnTo>
                  <a:lnTo>
                    <a:pt x="11156" y="7636"/>
                  </a:lnTo>
                  <a:lnTo>
                    <a:pt x="11248" y="7621"/>
                  </a:lnTo>
                  <a:lnTo>
                    <a:pt x="11355" y="7605"/>
                  </a:lnTo>
                  <a:lnTo>
                    <a:pt x="11355" y="7376"/>
                  </a:lnTo>
                  <a:lnTo>
                    <a:pt x="11294" y="7391"/>
                  </a:lnTo>
                  <a:lnTo>
                    <a:pt x="11248" y="7391"/>
                  </a:lnTo>
                  <a:lnTo>
                    <a:pt x="11171" y="7376"/>
                  </a:lnTo>
                  <a:lnTo>
                    <a:pt x="11141" y="7361"/>
                  </a:lnTo>
                  <a:lnTo>
                    <a:pt x="11110" y="7315"/>
                  </a:lnTo>
                  <a:lnTo>
                    <a:pt x="11110" y="7238"/>
                  </a:lnTo>
                  <a:lnTo>
                    <a:pt x="11110" y="6504"/>
                  </a:lnTo>
                  <a:lnTo>
                    <a:pt x="11340" y="6504"/>
                  </a:lnTo>
                  <a:lnTo>
                    <a:pt x="11340" y="6289"/>
                  </a:lnTo>
                  <a:lnTo>
                    <a:pt x="11110" y="6289"/>
                  </a:lnTo>
                  <a:lnTo>
                    <a:pt x="11110" y="5968"/>
                  </a:lnTo>
                  <a:close/>
                  <a:moveTo>
                    <a:pt x="7407" y="8661"/>
                  </a:moveTo>
                  <a:lnTo>
                    <a:pt x="7346" y="8676"/>
                  </a:lnTo>
                  <a:lnTo>
                    <a:pt x="7285" y="8707"/>
                  </a:lnTo>
                  <a:lnTo>
                    <a:pt x="7254" y="8753"/>
                  </a:lnTo>
                  <a:lnTo>
                    <a:pt x="7254" y="8814"/>
                  </a:lnTo>
                  <a:lnTo>
                    <a:pt x="7254" y="8875"/>
                  </a:lnTo>
                  <a:lnTo>
                    <a:pt x="7285" y="8937"/>
                  </a:lnTo>
                  <a:lnTo>
                    <a:pt x="7346" y="8967"/>
                  </a:lnTo>
                  <a:lnTo>
                    <a:pt x="7407" y="8983"/>
                  </a:lnTo>
                  <a:lnTo>
                    <a:pt x="7484" y="8967"/>
                  </a:lnTo>
                  <a:lnTo>
                    <a:pt x="7529" y="8937"/>
                  </a:lnTo>
                  <a:lnTo>
                    <a:pt x="7575" y="8875"/>
                  </a:lnTo>
                  <a:lnTo>
                    <a:pt x="7575" y="8814"/>
                  </a:lnTo>
                  <a:lnTo>
                    <a:pt x="7575" y="8753"/>
                  </a:lnTo>
                  <a:lnTo>
                    <a:pt x="7529" y="8707"/>
                  </a:lnTo>
                  <a:lnTo>
                    <a:pt x="7484" y="8676"/>
                  </a:lnTo>
                  <a:lnTo>
                    <a:pt x="7407" y="8661"/>
                  </a:lnTo>
                  <a:close/>
                  <a:moveTo>
                    <a:pt x="3536" y="9380"/>
                  </a:moveTo>
                  <a:lnTo>
                    <a:pt x="3612" y="9457"/>
                  </a:lnTo>
                  <a:lnTo>
                    <a:pt x="3673" y="9533"/>
                  </a:lnTo>
                  <a:lnTo>
                    <a:pt x="3689" y="9671"/>
                  </a:lnTo>
                  <a:lnTo>
                    <a:pt x="3689" y="9702"/>
                  </a:lnTo>
                  <a:lnTo>
                    <a:pt x="3123" y="9702"/>
                  </a:lnTo>
                  <a:lnTo>
                    <a:pt x="3153" y="9549"/>
                  </a:lnTo>
                  <a:lnTo>
                    <a:pt x="3214" y="9457"/>
                  </a:lnTo>
                  <a:lnTo>
                    <a:pt x="3306" y="9380"/>
                  </a:lnTo>
                  <a:close/>
                  <a:moveTo>
                    <a:pt x="10192" y="9380"/>
                  </a:moveTo>
                  <a:lnTo>
                    <a:pt x="10269" y="9457"/>
                  </a:lnTo>
                  <a:lnTo>
                    <a:pt x="10330" y="9533"/>
                  </a:lnTo>
                  <a:lnTo>
                    <a:pt x="10345" y="9671"/>
                  </a:lnTo>
                  <a:lnTo>
                    <a:pt x="10345" y="9702"/>
                  </a:lnTo>
                  <a:lnTo>
                    <a:pt x="9794" y="9702"/>
                  </a:lnTo>
                  <a:lnTo>
                    <a:pt x="9825" y="9549"/>
                  </a:lnTo>
                  <a:lnTo>
                    <a:pt x="9886" y="9457"/>
                  </a:lnTo>
                  <a:lnTo>
                    <a:pt x="9963" y="9380"/>
                  </a:lnTo>
                  <a:close/>
                  <a:moveTo>
                    <a:pt x="1" y="8707"/>
                  </a:moveTo>
                  <a:lnTo>
                    <a:pt x="1" y="10482"/>
                  </a:lnTo>
                  <a:lnTo>
                    <a:pt x="307" y="10482"/>
                  </a:lnTo>
                  <a:lnTo>
                    <a:pt x="307" y="8707"/>
                  </a:lnTo>
                  <a:close/>
                  <a:moveTo>
                    <a:pt x="1317" y="9136"/>
                  </a:moveTo>
                  <a:lnTo>
                    <a:pt x="1210" y="9151"/>
                  </a:lnTo>
                  <a:lnTo>
                    <a:pt x="1026" y="9227"/>
                  </a:lnTo>
                  <a:lnTo>
                    <a:pt x="934" y="9319"/>
                  </a:lnTo>
                  <a:lnTo>
                    <a:pt x="934" y="9166"/>
                  </a:lnTo>
                  <a:lnTo>
                    <a:pt x="659" y="9166"/>
                  </a:lnTo>
                  <a:lnTo>
                    <a:pt x="659" y="10482"/>
                  </a:lnTo>
                  <a:lnTo>
                    <a:pt x="950" y="10482"/>
                  </a:lnTo>
                  <a:lnTo>
                    <a:pt x="950" y="9533"/>
                  </a:lnTo>
                  <a:lnTo>
                    <a:pt x="996" y="9472"/>
                  </a:lnTo>
                  <a:lnTo>
                    <a:pt x="1133" y="9380"/>
                  </a:lnTo>
                  <a:lnTo>
                    <a:pt x="1210" y="9380"/>
                  </a:lnTo>
                  <a:lnTo>
                    <a:pt x="1332" y="9396"/>
                  </a:lnTo>
                  <a:lnTo>
                    <a:pt x="1393" y="9442"/>
                  </a:lnTo>
                  <a:lnTo>
                    <a:pt x="1439" y="9503"/>
                  </a:lnTo>
                  <a:lnTo>
                    <a:pt x="1455" y="9625"/>
                  </a:lnTo>
                  <a:lnTo>
                    <a:pt x="1455" y="10482"/>
                  </a:lnTo>
                  <a:lnTo>
                    <a:pt x="1745" y="10482"/>
                  </a:lnTo>
                  <a:lnTo>
                    <a:pt x="1745" y="9610"/>
                  </a:lnTo>
                  <a:lnTo>
                    <a:pt x="1715" y="9396"/>
                  </a:lnTo>
                  <a:lnTo>
                    <a:pt x="1577" y="9197"/>
                  </a:lnTo>
                  <a:lnTo>
                    <a:pt x="1424" y="9136"/>
                  </a:lnTo>
                  <a:close/>
                  <a:moveTo>
                    <a:pt x="4790" y="9136"/>
                  </a:moveTo>
                  <a:lnTo>
                    <a:pt x="4699" y="9151"/>
                  </a:lnTo>
                  <a:lnTo>
                    <a:pt x="4546" y="9227"/>
                  </a:lnTo>
                  <a:lnTo>
                    <a:pt x="4500" y="9304"/>
                  </a:lnTo>
                  <a:lnTo>
                    <a:pt x="4484" y="9166"/>
                  </a:lnTo>
                  <a:lnTo>
                    <a:pt x="4209" y="9166"/>
                  </a:lnTo>
                  <a:lnTo>
                    <a:pt x="4209" y="10482"/>
                  </a:lnTo>
                  <a:lnTo>
                    <a:pt x="4500" y="10482"/>
                  </a:lnTo>
                  <a:lnTo>
                    <a:pt x="4500" y="9579"/>
                  </a:lnTo>
                  <a:lnTo>
                    <a:pt x="4546" y="9503"/>
                  </a:lnTo>
                  <a:lnTo>
                    <a:pt x="4683" y="9426"/>
                  </a:lnTo>
                  <a:lnTo>
                    <a:pt x="4898" y="9426"/>
                  </a:lnTo>
                  <a:lnTo>
                    <a:pt x="4898" y="9151"/>
                  </a:lnTo>
                  <a:lnTo>
                    <a:pt x="4852" y="9136"/>
                  </a:lnTo>
                  <a:close/>
                  <a:moveTo>
                    <a:pt x="5754" y="9136"/>
                  </a:moveTo>
                  <a:lnTo>
                    <a:pt x="5632" y="9151"/>
                  </a:lnTo>
                  <a:lnTo>
                    <a:pt x="5448" y="9227"/>
                  </a:lnTo>
                  <a:lnTo>
                    <a:pt x="5372" y="9304"/>
                  </a:lnTo>
                  <a:lnTo>
                    <a:pt x="5357" y="9166"/>
                  </a:lnTo>
                  <a:lnTo>
                    <a:pt x="5081" y="9166"/>
                  </a:lnTo>
                  <a:lnTo>
                    <a:pt x="5081" y="10482"/>
                  </a:lnTo>
                  <a:lnTo>
                    <a:pt x="5372" y="10482"/>
                  </a:lnTo>
                  <a:lnTo>
                    <a:pt x="5372" y="9518"/>
                  </a:lnTo>
                  <a:lnTo>
                    <a:pt x="5418" y="9457"/>
                  </a:lnTo>
                  <a:lnTo>
                    <a:pt x="5540" y="9380"/>
                  </a:lnTo>
                  <a:lnTo>
                    <a:pt x="5739" y="9380"/>
                  </a:lnTo>
                  <a:lnTo>
                    <a:pt x="5846" y="9503"/>
                  </a:lnTo>
                  <a:lnTo>
                    <a:pt x="5862" y="9610"/>
                  </a:lnTo>
                  <a:lnTo>
                    <a:pt x="5862" y="10482"/>
                  </a:lnTo>
                  <a:lnTo>
                    <a:pt x="6168" y="10482"/>
                  </a:lnTo>
                  <a:lnTo>
                    <a:pt x="6152" y="9579"/>
                  </a:lnTo>
                  <a:lnTo>
                    <a:pt x="6183" y="9487"/>
                  </a:lnTo>
                  <a:lnTo>
                    <a:pt x="6244" y="9426"/>
                  </a:lnTo>
                  <a:lnTo>
                    <a:pt x="6321" y="9380"/>
                  </a:lnTo>
                  <a:lnTo>
                    <a:pt x="6520" y="9380"/>
                  </a:lnTo>
                  <a:lnTo>
                    <a:pt x="6596" y="9442"/>
                  </a:lnTo>
                  <a:lnTo>
                    <a:pt x="6642" y="9503"/>
                  </a:lnTo>
                  <a:lnTo>
                    <a:pt x="6642" y="9625"/>
                  </a:lnTo>
                  <a:lnTo>
                    <a:pt x="6642" y="10482"/>
                  </a:lnTo>
                  <a:lnTo>
                    <a:pt x="6948" y="10482"/>
                  </a:lnTo>
                  <a:lnTo>
                    <a:pt x="6948" y="9610"/>
                  </a:lnTo>
                  <a:lnTo>
                    <a:pt x="6917" y="9396"/>
                  </a:lnTo>
                  <a:lnTo>
                    <a:pt x="6841" y="9258"/>
                  </a:lnTo>
                  <a:lnTo>
                    <a:pt x="6780" y="9197"/>
                  </a:lnTo>
                  <a:lnTo>
                    <a:pt x="6611" y="9136"/>
                  </a:lnTo>
                  <a:lnTo>
                    <a:pt x="6504" y="9136"/>
                  </a:lnTo>
                  <a:lnTo>
                    <a:pt x="6382" y="9151"/>
                  </a:lnTo>
                  <a:lnTo>
                    <a:pt x="6183" y="9243"/>
                  </a:lnTo>
                  <a:lnTo>
                    <a:pt x="6106" y="9334"/>
                  </a:lnTo>
                  <a:lnTo>
                    <a:pt x="6045" y="9243"/>
                  </a:lnTo>
                  <a:lnTo>
                    <a:pt x="5877" y="9151"/>
                  </a:lnTo>
                  <a:lnTo>
                    <a:pt x="5754" y="9136"/>
                  </a:lnTo>
                  <a:close/>
                  <a:moveTo>
                    <a:pt x="7269" y="9166"/>
                  </a:moveTo>
                  <a:lnTo>
                    <a:pt x="7269" y="10482"/>
                  </a:lnTo>
                  <a:lnTo>
                    <a:pt x="7560" y="10482"/>
                  </a:lnTo>
                  <a:lnTo>
                    <a:pt x="7560" y="9166"/>
                  </a:lnTo>
                  <a:close/>
                  <a:moveTo>
                    <a:pt x="11539" y="9136"/>
                  </a:moveTo>
                  <a:lnTo>
                    <a:pt x="11416" y="9151"/>
                  </a:lnTo>
                  <a:lnTo>
                    <a:pt x="11233" y="9227"/>
                  </a:lnTo>
                  <a:lnTo>
                    <a:pt x="11156" y="9319"/>
                  </a:lnTo>
                  <a:lnTo>
                    <a:pt x="11141" y="9166"/>
                  </a:lnTo>
                  <a:lnTo>
                    <a:pt x="10865" y="9166"/>
                  </a:lnTo>
                  <a:lnTo>
                    <a:pt x="10865" y="10482"/>
                  </a:lnTo>
                  <a:lnTo>
                    <a:pt x="11171" y="10482"/>
                  </a:lnTo>
                  <a:lnTo>
                    <a:pt x="11171" y="9533"/>
                  </a:lnTo>
                  <a:lnTo>
                    <a:pt x="11217" y="9472"/>
                  </a:lnTo>
                  <a:lnTo>
                    <a:pt x="11340" y="9380"/>
                  </a:lnTo>
                  <a:lnTo>
                    <a:pt x="11432" y="9380"/>
                  </a:lnTo>
                  <a:lnTo>
                    <a:pt x="11539" y="9396"/>
                  </a:lnTo>
                  <a:lnTo>
                    <a:pt x="11600" y="9442"/>
                  </a:lnTo>
                  <a:lnTo>
                    <a:pt x="11646" y="9503"/>
                  </a:lnTo>
                  <a:lnTo>
                    <a:pt x="11661" y="9625"/>
                  </a:lnTo>
                  <a:lnTo>
                    <a:pt x="11661" y="10482"/>
                  </a:lnTo>
                  <a:lnTo>
                    <a:pt x="11952" y="10482"/>
                  </a:lnTo>
                  <a:lnTo>
                    <a:pt x="11952" y="9610"/>
                  </a:lnTo>
                  <a:lnTo>
                    <a:pt x="11936" y="9396"/>
                  </a:lnTo>
                  <a:lnTo>
                    <a:pt x="11799" y="9197"/>
                  </a:lnTo>
                  <a:lnTo>
                    <a:pt x="11630" y="9136"/>
                  </a:lnTo>
                  <a:close/>
                  <a:moveTo>
                    <a:pt x="2113" y="8845"/>
                  </a:moveTo>
                  <a:lnTo>
                    <a:pt x="2113" y="9166"/>
                  </a:lnTo>
                  <a:lnTo>
                    <a:pt x="1898" y="9166"/>
                  </a:lnTo>
                  <a:lnTo>
                    <a:pt x="1898" y="9380"/>
                  </a:lnTo>
                  <a:lnTo>
                    <a:pt x="2113" y="9380"/>
                  </a:lnTo>
                  <a:lnTo>
                    <a:pt x="2113" y="10130"/>
                  </a:lnTo>
                  <a:lnTo>
                    <a:pt x="2128" y="10298"/>
                  </a:lnTo>
                  <a:lnTo>
                    <a:pt x="2296" y="10482"/>
                  </a:lnTo>
                  <a:lnTo>
                    <a:pt x="2465" y="10497"/>
                  </a:lnTo>
                  <a:lnTo>
                    <a:pt x="2556" y="10497"/>
                  </a:lnTo>
                  <a:lnTo>
                    <a:pt x="2648" y="10467"/>
                  </a:lnTo>
                  <a:lnTo>
                    <a:pt x="2648" y="10237"/>
                  </a:lnTo>
                  <a:lnTo>
                    <a:pt x="2602" y="10253"/>
                  </a:lnTo>
                  <a:lnTo>
                    <a:pt x="2480" y="10253"/>
                  </a:lnTo>
                  <a:lnTo>
                    <a:pt x="2449" y="10222"/>
                  </a:lnTo>
                  <a:lnTo>
                    <a:pt x="2419" y="10176"/>
                  </a:lnTo>
                  <a:lnTo>
                    <a:pt x="2419" y="10115"/>
                  </a:lnTo>
                  <a:lnTo>
                    <a:pt x="2419" y="9380"/>
                  </a:lnTo>
                  <a:lnTo>
                    <a:pt x="2648" y="9380"/>
                  </a:lnTo>
                  <a:lnTo>
                    <a:pt x="2648" y="9166"/>
                  </a:lnTo>
                  <a:lnTo>
                    <a:pt x="2419" y="9166"/>
                  </a:lnTo>
                  <a:lnTo>
                    <a:pt x="2419" y="8845"/>
                  </a:lnTo>
                  <a:close/>
                  <a:moveTo>
                    <a:pt x="3413" y="9136"/>
                  </a:moveTo>
                  <a:lnTo>
                    <a:pt x="3260" y="9151"/>
                  </a:lnTo>
                  <a:lnTo>
                    <a:pt x="3107" y="9227"/>
                  </a:lnTo>
                  <a:lnTo>
                    <a:pt x="2985" y="9319"/>
                  </a:lnTo>
                  <a:lnTo>
                    <a:pt x="2893" y="9457"/>
                  </a:lnTo>
                  <a:lnTo>
                    <a:pt x="2832" y="9625"/>
                  </a:lnTo>
                  <a:lnTo>
                    <a:pt x="2816" y="9809"/>
                  </a:lnTo>
                  <a:lnTo>
                    <a:pt x="2816" y="9855"/>
                  </a:lnTo>
                  <a:lnTo>
                    <a:pt x="2832" y="9992"/>
                  </a:lnTo>
                  <a:lnTo>
                    <a:pt x="2908" y="10222"/>
                  </a:lnTo>
                  <a:lnTo>
                    <a:pt x="3000" y="10329"/>
                  </a:lnTo>
                  <a:lnTo>
                    <a:pt x="3092" y="10406"/>
                  </a:lnTo>
                  <a:lnTo>
                    <a:pt x="3321" y="10497"/>
                  </a:lnTo>
                  <a:lnTo>
                    <a:pt x="3444" y="10497"/>
                  </a:lnTo>
                  <a:lnTo>
                    <a:pt x="3612" y="10482"/>
                  </a:lnTo>
                  <a:lnTo>
                    <a:pt x="3750" y="10436"/>
                  </a:lnTo>
                  <a:lnTo>
                    <a:pt x="3872" y="10360"/>
                  </a:lnTo>
                  <a:lnTo>
                    <a:pt x="3964" y="10253"/>
                  </a:lnTo>
                  <a:lnTo>
                    <a:pt x="3796" y="10100"/>
                  </a:lnTo>
                  <a:lnTo>
                    <a:pt x="3735" y="10176"/>
                  </a:lnTo>
                  <a:lnTo>
                    <a:pt x="3566" y="10253"/>
                  </a:lnTo>
                  <a:lnTo>
                    <a:pt x="3474" y="10268"/>
                  </a:lnTo>
                  <a:lnTo>
                    <a:pt x="3337" y="10253"/>
                  </a:lnTo>
                  <a:lnTo>
                    <a:pt x="3230" y="10176"/>
                  </a:lnTo>
                  <a:lnTo>
                    <a:pt x="3153" y="10069"/>
                  </a:lnTo>
                  <a:lnTo>
                    <a:pt x="3123" y="9916"/>
                  </a:lnTo>
                  <a:lnTo>
                    <a:pt x="3979" y="9916"/>
                  </a:lnTo>
                  <a:lnTo>
                    <a:pt x="3979" y="9794"/>
                  </a:lnTo>
                  <a:lnTo>
                    <a:pt x="3964" y="9640"/>
                  </a:lnTo>
                  <a:lnTo>
                    <a:pt x="3903" y="9396"/>
                  </a:lnTo>
                  <a:lnTo>
                    <a:pt x="3826" y="9304"/>
                  </a:lnTo>
                  <a:lnTo>
                    <a:pt x="3750" y="9227"/>
                  </a:lnTo>
                  <a:lnTo>
                    <a:pt x="3551" y="9151"/>
                  </a:lnTo>
                  <a:lnTo>
                    <a:pt x="3413" y="9136"/>
                  </a:lnTo>
                  <a:close/>
                  <a:moveTo>
                    <a:pt x="7958" y="8845"/>
                  </a:moveTo>
                  <a:lnTo>
                    <a:pt x="7958" y="9166"/>
                  </a:lnTo>
                  <a:lnTo>
                    <a:pt x="7744" y="9166"/>
                  </a:lnTo>
                  <a:lnTo>
                    <a:pt x="7744" y="9380"/>
                  </a:lnTo>
                  <a:lnTo>
                    <a:pt x="7958" y="9380"/>
                  </a:lnTo>
                  <a:lnTo>
                    <a:pt x="7958" y="10130"/>
                  </a:lnTo>
                  <a:lnTo>
                    <a:pt x="7973" y="10298"/>
                  </a:lnTo>
                  <a:lnTo>
                    <a:pt x="8142" y="10482"/>
                  </a:lnTo>
                  <a:lnTo>
                    <a:pt x="8295" y="10497"/>
                  </a:lnTo>
                  <a:lnTo>
                    <a:pt x="8386" y="10497"/>
                  </a:lnTo>
                  <a:lnTo>
                    <a:pt x="8494" y="10467"/>
                  </a:lnTo>
                  <a:lnTo>
                    <a:pt x="8494" y="10237"/>
                  </a:lnTo>
                  <a:lnTo>
                    <a:pt x="8432" y="10253"/>
                  </a:lnTo>
                  <a:lnTo>
                    <a:pt x="8325" y="10253"/>
                  </a:lnTo>
                  <a:lnTo>
                    <a:pt x="8279" y="10222"/>
                  </a:lnTo>
                  <a:lnTo>
                    <a:pt x="8249" y="10176"/>
                  </a:lnTo>
                  <a:lnTo>
                    <a:pt x="8249" y="10115"/>
                  </a:lnTo>
                  <a:lnTo>
                    <a:pt x="8249" y="9380"/>
                  </a:lnTo>
                  <a:lnTo>
                    <a:pt x="8478" y="9380"/>
                  </a:lnTo>
                  <a:lnTo>
                    <a:pt x="8478" y="9166"/>
                  </a:lnTo>
                  <a:lnTo>
                    <a:pt x="8249" y="9166"/>
                  </a:lnTo>
                  <a:lnTo>
                    <a:pt x="8249" y="8845"/>
                  </a:lnTo>
                  <a:close/>
                  <a:moveTo>
                    <a:pt x="8784" y="8845"/>
                  </a:moveTo>
                  <a:lnTo>
                    <a:pt x="8784" y="9166"/>
                  </a:lnTo>
                  <a:lnTo>
                    <a:pt x="8570" y="9166"/>
                  </a:lnTo>
                  <a:lnTo>
                    <a:pt x="8570" y="9380"/>
                  </a:lnTo>
                  <a:lnTo>
                    <a:pt x="8784" y="9380"/>
                  </a:lnTo>
                  <a:lnTo>
                    <a:pt x="8784" y="10130"/>
                  </a:lnTo>
                  <a:lnTo>
                    <a:pt x="8800" y="10298"/>
                  </a:lnTo>
                  <a:lnTo>
                    <a:pt x="8968" y="10482"/>
                  </a:lnTo>
                  <a:lnTo>
                    <a:pt x="9121" y="10497"/>
                  </a:lnTo>
                  <a:lnTo>
                    <a:pt x="9213" y="10497"/>
                  </a:lnTo>
                  <a:lnTo>
                    <a:pt x="9320" y="10467"/>
                  </a:lnTo>
                  <a:lnTo>
                    <a:pt x="9320" y="10237"/>
                  </a:lnTo>
                  <a:lnTo>
                    <a:pt x="9259" y="10253"/>
                  </a:lnTo>
                  <a:lnTo>
                    <a:pt x="9151" y="10253"/>
                  </a:lnTo>
                  <a:lnTo>
                    <a:pt x="9106" y="10222"/>
                  </a:lnTo>
                  <a:lnTo>
                    <a:pt x="9090" y="10176"/>
                  </a:lnTo>
                  <a:lnTo>
                    <a:pt x="9075" y="10115"/>
                  </a:lnTo>
                  <a:lnTo>
                    <a:pt x="9075" y="9380"/>
                  </a:lnTo>
                  <a:lnTo>
                    <a:pt x="9305" y="9380"/>
                  </a:lnTo>
                  <a:lnTo>
                    <a:pt x="9305" y="9166"/>
                  </a:lnTo>
                  <a:lnTo>
                    <a:pt x="9075" y="9166"/>
                  </a:lnTo>
                  <a:lnTo>
                    <a:pt x="9075" y="8845"/>
                  </a:lnTo>
                  <a:close/>
                  <a:moveTo>
                    <a:pt x="10085" y="9136"/>
                  </a:moveTo>
                  <a:lnTo>
                    <a:pt x="9917" y="9151"/>
                  </a:lnTo>
                  <a:lnTo>
                    <a:pt x="9779" y="9227"/>
                  </a:lnTo>
                  <a:lnTo>
                    <a:pt x="9641" y="9319"/>
                  </a:lnTo>
                  <a:lnTo>
                    <a:pt x="9565" y="9457"/>
                  </a:lnTo>
                  <a:lnTo>
                    <a:pt x="9503" y="9625"/>
                  </a:lnTo>
                  <a:lnTo>
                    <a:pt x="9488" y="9809"/>
                  </a:lnTo>
                  <a:lnTo>
                    <a:pt x="9488" y="9855"/>
                  </a:lnTo>
                  <a:lnTo>
                    <a:pt x="9488" y="9992"/>
                  </a:lnTo>
                  <a:lnTo>
                    <a:pt x="9580" y="10222"/>
                  </a:lnTo>
                  <a:lnTo>
                    <a:pt x="9656" y="10329"/>
                  </a:lnTo>
                  <a:lnTo>
                    <a:pt x="9748" y="10406"/>
                  </a:lnTo>
                  <a:lnTo>
                    <a:pt x="9978" y="10497"/>
                  </a:lnTo>
                  <a:lnTo>
                    <a:pt x="10116" y="10497"/>
                  </a:lnTo>
                  <a:lnTo>
                    <a:pt x="10269" y="10482"/>
                  </a:lnTo>
                  <a:lnTo>
                    <a:pt x="10406" y="10436"/>
                  </a:lnTo>
                  <a:lnTo>
                    <a:pt x="10529" y="10360"/>
                  </a:lnTo>
                  <a:lnTo>
                    <a:pt x="10620" y="10253"/>
                  </a:lnTo>
                  <a:lnTo>
                    <a:pt x="10467" y="10100"/>
                  </a:lnTo>
                  <a:lnTo>
                    <a:pt x="10391" y="10176"/>
                  </a:lnTo>
                  <a:lnTo>
                    <a:pt x="10238" y="10253"/>
                  </a:lnTo>
                  <a:lnTo>
                    <a:pt x="10131" y="10268"/>
                  </a:lnTo>
                  <a:lnTo>
                    <a:pt x="9993" y="10253"/>
                  </a:lnTo>
                  <a:lnTo>
                    <a:pt x="9886" y="10176"/>
                  </a:lnTo>
                  <a:lnTo>
                    <a:pt x="9809" y="10069"/>
                  </a:lnTo>
                  <a:lnTo>
                    <a:pt x="9779" y="9916"/>
                  </a:lnTo>
                  <a:lnTo>
                    <a:pt x="10636" y="9916"/>
                  </a:lnTo>
                  <a:lnTo>
                    <a:pt x="10636" y="9794"/>
                  </a:lnTo>
                  <a:lnTo>
                    <a:pt x="10636" y="9640"/>
                  </a:lnTo>
                  <a:lnTo>
                    <a:pt x="10559" y="9396"/>
                  </a:lnTo>
                  <a:lnTo>
                    <a:pt x="10498" y="9304"/>
                  </a:lnTo>
                  <a:lnTo>
                    <a:pt x="10422" y="9227"/>
                  </a:lnTo>
                  <a:lnTo>
                    <a:pt x="10207" y="9151"/>
                  </a:lnTo>
                  <a:lnTo>
                    <a:pt x="10085" y="9136"/>
                  </a:lnTo>
                  <a:close/>
                  <a:moveTo>
                    <a:pt x="12334" y="8845"/>
                  </a:moveTo>
                  <a:lnTo>
                    <a:pt x="12334" y="9166"/>
                  </a:lnTo>
                  <a:lnTo>
                    <a:pt x="12120" y="9166"/>
                  </a:lnTo>
                  <a:lnTo>
                    <a:pt x="12120" y="9380"/>
                  </a:lnTo>
                  <a:lnTo>
                    <a:pt x="12334" y="9380"/>
                  </a:lnTo>
                  <a:lnTo>
                    <a:pt x="12334" y="10130"/>
                  </a:lnTo>
                  <a:lnTo>
                    <a:pt x="12350" y="10298"/>
                  </a:lnTo>
                  <a:lnTo>
                    <a:pt x="12518" y="10482"/>
                  </a:lnTo>
                  <a:lnTo>
                    <a:pt x="12671" y="10497"/>
                  </a:lnTo>
                  <a:lnTo>
                    <a:pt x="12763" y="10497"/>
                  </a:lnTo>
                  <a:lnTo>
                    <a:pt x="12870" y="10467"/>
                  </a:lnTo>
                  <a:lnTo>
                    <a:pt x="12870" y="10237"/>
                  </a:lnTo>
                  <a:lnTo>
                    <a:pt x="12809" y="10253"/>
                  </a:lnTo>
                  <a:lnTo>
                    <a:pt x="12702" y="10253"/>
                  </a:lnTo>
                  <a:lnTo>
                    <a:pt x="12656" y="10222"/>
                  </a:lnTo>
                  <a:lnTo>
                    <a:pt x="12625" y="10176"/>
                  </a:lnTo>
                  <a:lnTo>
                    <a:pt x="12625" y="10115"/>
                  </a:lnTo>
                  <a:lnTo>
                    <a:pt x="12625" y="9380"/>
                  </a:lnTo>
                  <a:lnTo>
                    <a:pt x="12855" y="9380"/>
                  </a:lnTo>
                  <a:lnTo>
                    <a:pt x="12855" y="9166"/>
                  </a:lnTo>
                  <a:lnTo>
                    <a:pt x="12625" y="9166"/>
                  </a:lnTo>
                  <a:lnTo>
                    <a:pt x="12625" y="8845"/>
                  </a:lnTo>
                  <a:close/>
                  <a:moveTo>
                    <a:pt x="8555" y="12242"/>
                  </a:moveTo>
                  <a:lnTo>
                    <a:pt x="8662" y="12257"/>
                  </a:lnTo>
                  <a:lnTo>
                    <a:pt x="8738" y="12318"/>
                  </a:lnTo>
                  <a:lnTo>
                    <a:pt x="8800" y="12410"/>
                  </a:lnTo>
                  <a:lnTo>
                    <a:pt x="8815" y="12548"/>
                  </a:lnTo>
                  <a:lnTo>
                    <a:pt x="8815" y="12563"/>
                  </a:lnTo>
                  <a:lnTo>
                    <a:pt x="8264" y="12563"/>
                  </a:lnTo>
                  <a:lnTo>
                    <a:pt x="8295" y="12425"/>
                  </a:lnTo>
                  <a:lnTo>
                    <a:pt x="8356" y="12334"/>
                  </a:lnTo>
                  <a:lnTo>
                    <a:pt x="8432" y="12257"/>
                  </a:lnTo>
                  <a:lnTo>
                    <a:pt x="8555" y="12242"/>
                  </a:lnTo>
                  <a:close/>
                  <a:moveTo>
                    <a:pt x="5739" y="12242"/>
                  </a:moveTo>
                  <a:lnTo>
                    <a:pt x="5831" y="12257"/>
                  </a:lnTo>
                  <a:lnTo>
                    <a:pt x="5953" y="12334"/>
                  </a:lnTo>
                  <a:lnTo>
                    <a:pt x="5999" y="12410"/>
                  </a:lnTo>
                  <a:lnTo>
                    <a:pt x="5999" y="12961"/>
                  </a:lnTo>
                  <a:lnTo>
                    <a:pt x="5953" y="13038"/>
                  </a:lnTo>
                  <a:lnTo>
                    <a:pt x="5816" y="13114"/>
                  </a:lnTo>
                  <a:lnTo>
                    <a:pt x="5739" y="13129"/>
                  </a:lnTo>
                  <a:lnTo>
                    <a:pt x="5601" y="13114"/>
                  </a:lnTo>
                  <a:lnTo>
                    <a:pt x="5510" y="13022"/>
                  </a:lnTo>
                  <a:lnTo>
                    <a:pt x="5448" y="12885"/>
                  </a:lnTo>
                  <a:lnTo>
                    <a:pt x="5433" y="12701"/>
                  </a:lnTo>
                  <a:lnTo>
                    <a:pt x="5448" y="12487"/>
                  </a:lnTo>
                  <a:lnTo>
                    <a:pt x="5525" y="12364"/>
                  </a:lnTo>
                  <a:lnTo>
                    <a:pt x="5601" y="12272"/>
                  </a:lnTo>
                  <a:lnTo>
                    <a:pt x="5739" y="12242"/>
                  </a:lnTo>
                  <a:close/>
                  <a:moveTo>
                    <a:pt x="7147" y="12242"/>
                  </a:moveTo>
                  <a:lnTo>
                    <a:pt x="7223" y="12257"/>
                  </a:lnTo>
                  <a:lnTo>
                    <a:pt x="7361" y="12334"/>
                  </a:lnTo>
                  <a:lnTo>
                    <a:pt x="7407" y="12410"/>
                  </a:lnTo>
                  <a:lnTo>
                    <a:pt x="7407" y="12961"/>
                  </a:lnTo>
                  <a:lnTo>
                    <a:pt x="7361" y="13038"/>
                  </a:lnTo>
                  <a:lnTo>
                    <a:pt x="7223" y="13114"/>
                  </a:lnTo>
                  <a:lnTo>
                    <a:pt x="7147" y="13129"/>
                  </a:lnTo>
                  <a:lnTo>
                    <a:pt x="7009" y="13114"/>
                  </a:lnTo>
                  <a:lnTo>
                    <a:pt x="6917" y="13022"/>
                  </a:lnTo>
                  <a:lnTo>
                    <a:pt x="6856" y="12885"/>
                  </a:lnTo>
                  <a:lnTo>
                    <a:pt x="6841" y="12701"/>
                  </a:lnTo>
                  <a:lnTo>
                    <a:pt x="6856" y="12487"/>
                  </a:lnTo>
                  <a:lnTo>
                    <a:pt x="6917" y="12364"/>
                  </a:lnTo>
                  <a:lnTo>
                    <a:pt x="7009" y="12272"/>
                  </a:lnTo>
                  <a:lnTo>
                    <a:pt x="7147" y="12242"/>
                  </a:lnTo>
                  <a:close/>
                  <a:moveTo>
                    <a:pt x="9886" y="12012"/>
                  </a:moveTo>
                  <a:lnTo>
                    <a:pt x="9702" y="12104"/>
                  </a:lnTo>
                  <a:lnTo>
                    <a:pt x="9626" y="12181"/>
                  </a:lnTo>
                  <a:lnTo>
                    <a:pt x="9611" y="12028"/>
                  </a:lnTo>
                  <a:lnTo>
                    <a:pt x="9335" y="12028"/>
                  </a:lnTo>
                  <a:lnTo>
                    <a:pt x="9335" y="13344"/>
                  </a:lnTo>
                  <a:lnTo>
                    <a:pt x="9641" y="13344"/>
                  </a:lnTo>
                  <a:lnTo>
                    <a:pt x="9641" y="12410"/>
                  </a:lnTo>
                  <a:lnTo>
                    <a:pt x="9687" y="12334"/>
                  </a:lnTo>
                  <a:lnTo>
                    <a:pt x="9809" y="12257"/>
                  </a:lnTo>
                  <a:lnTo>
                    <a:pt x="9901" y="12242"/>
                  </a:lnTo>
                  <a:lnTo>
                    <a:pt x="10008" y="12257"/>
                  </a:lnTo>
                  <a:lnTo>
                    <a:pt x="10070" y="12303"/>
                  </a:lnTo>
                  <a:lnTo>
                    <a:pt x="10116" y="12380"/>
                  </a:lnTo>
                  <a:lnTo>
                    <a:pt x="10131" y="12487"/>
                  </a:lnTo>
                  <a:lnTo>
                    <a:pt x="10131" y="13344"/>
                  </a:lnTo>
                  <a:lnTo>
                    <a:pt x="10422" y="13344"/>
                  </a:lnTo>
                  <a:lnTo>
                    <a:pt x="10422" y="12471"/>
                  </a:lnTo>
                  <a:lnTo>
                    <a:pt x="10406" y="12257"/>
                  </a:lnTo>
                  <a:lnTo>
                    <a:pt x="10253" y="12074"/>
                  </a:lnTo>
                  <a:lnTo>
                    <a:pt x="10100" y="12012"/>
                  </a:lnTo>
                  <a:close/>
                  <a:moveTo>
                    <a:pt x="2801" y="11553"/>
                  </a:moveTo>
                  <a:lnTo>
                    <a:pt x="2572" y="11630"/>
                  </a:lnTo>
                  <a:lnTo>
                    <a:pt x="2480" y="11691"/>
                  </a:lnTo>
                  <a:lnTo>
                    <a:pt x="2403" y="11767"/>
                  </a:lnTo>
                  <a:lnTo>
                    <a:pt x="2311" y="11936"/>
                  </a:lnTo>
                  <a:lnTo>
                    <a:pt x="2311" y="12043"/>
                  </a:lnTo>
                  <a:lnTo>
                    <a:pt x="2327" y="12165"/>
                  </a:lnTo>
                  <a:lnTo>
                    <a:pt x="2434" y="12364"/>
                  </a:lnTo>
                  <a:lnTo>
                    <a:pt x="2556" y="12441"/>
                  </a:lnTo>
                  <a:lnTo>
                    <a:pt x="2694" y="12517"/>
                  </a:lnTo>
                  <a:lnTo>
                    <a:pt x="2893" y="12578"/>
                  </a:lnTo>
                  <a:lnTo>
                    <a:pt x="3077" y="12640"/>
                  </a:lnTo>
                  <a:lnTo>
                    <a:pt x="3184" y="12716"/>
                  </a:lnTo>
                  <a:lnTo>
                    <a:pt x="3260" y="12777"/>
                  </a:lnTo>
                  <a:lnTo>
                    <a:pt x="3276" y="12885"/>
                  </a:lnTo>
                  <a:lnTo>
                    <a:pt x="3260" y="12992"/>
                  </a:lnTo>
                  <a:lnTo>
                    <a:pt x="3184" y="13068"/>
                  </a:lnTo>
                  <a:lnTo>
                    <a:pt x="3092" y="13114"/>
                  </a:lnTo>
                  <a:lnTo>
                    <a:pt x="2954" y="13129"/>
                  </a:lnTo>
                  <a:lnTo>
                    <a:pt x="2771" y="13114"/>
                  </a:lnTo>
                  <a:lnTo>
                    <a:pt x="2663" y="13038"/>
                  </a:lnTo>
                  <a:lnTo>
                    <a:pt x="2572" y="12946"/>
                  </a:lnTo>
                  <a:lnTo>
                    <a:pt x="2556" y="12808"/>
                  </a:lnTo>
                  <a:lnTo>
                    <a:pt x="2250" y="12808"/>
                  </a:lnTo>
                  <a:lnTo>
                    <a:pt x="2266" y="12976"/>
                  </a:lnTo>
                  <a:lnTo>
                    <a:pt x="2342" y="13099"/>
                  </a:lnTo>
                  <a:lnTo>
                    <a:pt x="2449" y="13221"/>
                  </a:lnTo>
                  <a:lnTo>
                    <a:pt x="2602" y="13298"/>
                  </a:lnTo>
                  <a:lnTo>
                    <a:pt x="2755" y="13359"/>
                  </a:lnTo>
                  <a:lnTo>
                    <a:pt x="2954" y="13374"/>
                  </a:lnTo>
                  <a:lnTo>
                    <a:pt x="3092" y="13359"/>
                  </a:lnTo>
                  <a:lnTo>
                    <a:pt x="3321" y="13298"/>
                  </a:lnTo>
                  <a:lnTo>
                    <a:pt x="3413" y="13236"/>
                  </a:lnTo>
                  <a:lnTo>
                    <a:pt x="3490" y="13175"/>
                  </a:lnTo>
                  <a:lnTo>
                    <a:pt x="3566" y="12992"/>
                  </a:lnTo>
                  <a:lnTo>
                    <a:pt x="3582" y="12885"/>
                  </a:lnTo>
                  <a:lnTo>
                    <a:pt x="3566" y="12762"/>
                  </a:lnTo>
                  <a:lnTo>
                    <a:pt x="3520" y="12655"/>
                  </a:lnTo>
                  <a:lnTo>
                    <a:pt x="3444" y="12548"/>
                  </a:lnTo>
                  <a:lnTo>
                    <a:pt x="3337" y="12471"/>
                  </a:lnTo>
                  <a:lnTo>
                    <a:pt x="3199" y="12395"/>
                  </a:lnTo>
                  <a:lnTo>
                    <a:pt x="3000" y="12334"/>
                  </a:lnTo>
                  <a:lnTo>
                    <a:pt x="2816" y="12272"/>
                  </a:lnTo>
                  <a:lnTo>
                    <a:pt x="2709" y="12211"/>
                  </a:lnTo>
                  <a:lnTo>
                    <a:pt x="2633" y="12135"/>
                  </a:lnTo>
                  <a:lnTo>
                    <a:pt x="2618" y="12043"/>
                  </a:lnTo>
                  <a:lnTo>
                    <a:pt x="2633" y="11936"/>
                  </a:lnTo>
                  <a:lnTo>
                    <a:pt x="2694" y="11859"/>
                  </a:lnTo>
                  <a:lnTo>
                    <a:pt x="2801" y="11813"/>
                  </a:lnTo>
                  <a:lnTo>
                    <a:pt x="2939" y="11798"/>
                  </a:lnTo>
                  <a:lnTo>
                    <a:pt x="3077" y="11813"/>
                  </a:lnTo>
                  <a:lnTo>
                    <a:pt x="3184" y="11875"/>
                  </a:lnTo>
                  <a:lnTo>
                    <a:pt x="3260" y="11966"/>
                  </a:lnTo>
                  <a:lnTo>
                    <a:pt x="3276" y="12089"/>
                  </a:lnTo>
                  <a:lnTo>
                    <a:pt x="3582" y="12089"/>
                  </a:lnTo>
                  <a:lnTo>
                    <a:pt x="3566" y="11951"/>
                  </a:lnTo>
                  <a:lnTo>
                    <a:pt x="3490" y="11813"/>
                  </a:lnTo>
                  <a:lnTo>
                    <a:pt x="3398" y="11691"/>
                  </a:lnTo>
                  <a:lnTo>
                    <a:pt x="3260" y="11614"/>
                  </a:lnTo>
                  <a:lnTo>
                    <a:pt x="3123" y="11569"/>
                  </a:lnTo>
                  <a:lnTo>
                    <a:pt x="2939" y="11553"/>
                  </a:lnTo>
                  <a:close/>
                  <a:moveTo>
                    <a:pt x="3811" y="12028"/>
                  </a:moveTo>
                  <a:lnTo>
                    <a:pt x="3811" y="12885"/>
                  </a:lnTo>
                  <a:lnTo>
                    <a:pt x="3826" y="13099"/>
                  </a:lnTo>
                  <a:lnTo>
                    <a:pt x="3918" y="13236"/>
                  </a:lnTo>
                  <a:lnTo>
                    <a:pt x="3979" y="13298"/>
                  </a:lnTo>
                  <a:lnTo>
                    <a:pt x="4148" y="13359"/>
                  </a:lnTo>
                  <a:lnTo>
                    <a:pt x="4240" y="13374"/>
                  </a:lnTo>
                  <a:lnTo>
                    <a:pt x="4362" y="13359"/>
                  </a:lnTo>
                  <a:lnTo>
                    <a:pt x="4546" y="13282"/>
                  </a:lnTo>
                  <a:lnTo>
                    <a:pt x="4607" y="13221"/>
                  </a:lnTo>
                  <a:lnTo>
                    <a:pt x="4622" y="13344"/>
                  </a:lnTo>
                  <a:lnTo>
                    <a:pt x="4898" y="13344"/>
                  </a:lnTo>
                  <a:lnTo>
                    <a:pt x="4898" y="12028"/>
                  </a:lnTo>
                  <a:lnTo>
                    <a:pt x="4607" y="12028"/>
                  </a:lnTo>
                  <a:lnTo>
                    <a:pt x="4607" y="12976"/>
                  </a:lnTo>
                  <a:lnTo>
                    <a:pt x="4561" y="13038"/>
                  </a:lnTo>
                  <a:lnTo>
                    <a:pt x="4423" y="13114"/>
                  </a:lnTo>
                  <a:lnTo>
                    <a:pt x="4316" y="13129"/>
                  </a:lnTo>
                  <a:lnTo>
                    <a:pt x="4224" y="13114"/>
                  </a:lnTo>
                  <a:lnTo>
                    <a:pt x="4117" y="12992"/>
                  </a:lnTo>
                  <a:lnTo>
                    <a:pt x="4102" y="12885"/>
                  </a:lnTo>
                  <a:lnTo>
                    <a:pt x="4102" y="12028"/>
                  </a:lnTo>
                  <a:close/>
                  <a:moveTo>
                    <a:pt x="5999" y="11477"/>
                  </a:moveTo>
                  <a:lnTo>
                    <a:pt x="5999" y="12150"/>
                  </a:lnTo>
                  <a:lnTo>
                    <a:pt x="5938" y="12089"/>
                  </a:lnTo>
                  <a:lnTo>
                    <a:pt x="5770" y="12012"/>
                  </a:lnTo>
                  <a:lnTo>
                    <a:pt x="5540" y="12012"/>
                  </a:lnTo>
                  <a:lnTo>
                    <a:pt x="5357" y="12104"/>
                  </a:lnTo>
                  <a:lnTo>
                    <a:pt x="5280" y="12196"/>
                  </a:lnTo>
                  <a:lnTo>
                    <a:pt x="5219" y="12288"/>
                  </a:lnTo>
                  <a:lnTo>
                    <a:pt x="5142" y="12533"/>
                  </a:lnTo>
                  <a:lnTo>
                    <a:pt x="5142" y="12670"/>
                  </a:lnTo>
                  <a:lnTo>
                    <a:pt x="5158" y="12839"/>
                  </a:lnTo>
                  <a:lnTo>
                    <a:pt x="5219" y="13083"/>
                  </a:lnTo>
                  <a:lnTo>
                    <a:pt x="5280" y="13175"/>
                  </a:lnTo>
                  <a:lnTo>
                    <a:pt x="5357" y="13267"/>
                  </a:lnTo>
                  <a:lnTo>
                    <a:pt x="5556" y="13359"/>
                  </a:lnTo>
                  <a:lnTo>
                    <a:pt x="5663" y="13374"/>
                  </a:lnTo>
                  <a:lnTo>
                    <a:pt x="5770" y="13359"/>
                  </a:lnTo>
                  <a:lnTo>
                    <a:pt x="5938" y="13282"/>
                  </a:lnTo>
                  <a:lnTo>
                    <a:pt x="6015" y="13206"/>
                  </a:lnTo>
                  <a:lnTo>
                    <a:pt x="6030" y="13344"/>
                  </a:lnTo>
                  <a:lnTo>
                    <a:pt x="6290" y="13344"/>
                  </a:lnTo>
                  <a:lnTo>
                    <a:pt x="6290" y="11477"/>
                  </a:lnTo>
                  <a:close/>
                  <a:moveTo>
                    <a:pt x="7407" y="11477"/>
                  </a:moveTo>
                  <a:lnTo>
                    <a:pt x="7407" y="12150"/>
                  </a:lnTo>
                  <a:lnTo>
                    <a:pt x="7331" y="12089"/>
                  </a:lnTo>
                  <a:lnTo>
                    <a:pt x="7162" y="12012"/>
                  </a:lnTo>
                  <a:lnTo>
                    <a:pt x="6948" y="12012"/>
                  </a:lnTo>
                  <a:lnTo>
                    <a:pt x="6764" y="12104"/>
                  </a:lnTo>
                  <a:lnTo>
                    <a:pt x="6688" y="12196"/>
                  </a:lnTo>
                  <a:lnTo>
                    <a:pt x="6627" y="12288"/>
                  </a:lnTo>
                  <a:lnTo>
                    <a:pt x="6550" y="12533"/>
                  </a:lnTo>
                  <a:lnTo>
                    <a:pt x="6550" y="12670"/>
                  </a:lnTo>
                  <a:lnTo>
                    <a:pt x="6550" y="12839"/>
                  </a:lnTo>
                  <a:lnTo>
                    <a:pt x="6627" y="13083"/>
                  </a:lnTo>
                  <a:lnTo>
                    <a:pt x="6688" y="13175"/>
                  </a:lnTo>
                  <a:lnTo>
                    <a:pt x="6764" y="13267"/>
                  </a:lnTo>
                  <a:lnTo>
                    <a:pt x="6948" y="13359"/>
                  </a:lnTo>
                  <a:lnTo>
                    <a:pt x="7055" y="13374"/>
                  </a:lnTo>
                  <a:lnTo>
                    <a:pt x="7162" y="13359"/>
                  </a:lnTo>
                  <a:lnTo>
                    <a:pt x="7346" y="13282"/>
                  </a:lnTo>
                  <a:lnTo>
                    <a:pt x="7422" y="13206"/>
                  </a:lnTo>
                  <a:lnTo>
                    <a:pt x="7438" y="13344"/>
                  </a:lnTo>
                  <a:lnTo>
                    <a:pt x="7698" y="13344"/>
                  </a:lnTo>
                  <a:lnTo>
                    <a:pt x="7698" y="11477"/>
                  </a:lnTo>
                  <a:close/>
                  <a:moveTo>
                    <a:pt x="8555" y="12012"/>
                  </a:moveTo>
                  <a:lnTo>
                    <a:pt x="8386" y="12028"/>
                  </a:lnTo>
                  <a:lnTo>
                    <a:pt x="8249" y="12089"/>
                  </a:lnTo>
                  <a:lnTo>
                    <a:pt x="8111" y="12196"/>
                  </a:lnTo>
                  <a:lnTo>
                    <a:pt x="8034" y="12334"/>
                  </a:lnTo>
                  <a:lnTo>
                    <a:pt x="7973" y="12502"/>
                  </a:lnTo>
                  <a:lnTo>
                    <a:pt x="7958" y="12686"/>
                  </a:lnTo>
                  <a:lnTo>
                    <a:pt x="7958" y="12716"/>
                  </a:lnTo>
                  <a:lnTo>
                    <a:pt x="7958" y="12869"/>
                  </a:lnTo>
                  <a:lnTo>
                    <a:pt x="8050" y="13099"/>
                  </a:lnTo>
                  <a:lnTo>
                    <a:pt x="8126" y="13191"/>
                  </a:lnTo>
                  <a:lnTo>
                    <a:pt x="8218" y="13267"/>
                  </a:lnTo>
                  <a:lnTo>
                    <a:pt x="8448" y="13359"/>
                  </a:lnTo>
                  <a:lnTo>
                    <a:pt x="8585" y="13374"/>
                  </a:lnTo>
                  <a:lnTo>
                    <a:pt x="8738" y="13359"/>
                  </a:lnTo>
                  <a:lnTo>
                    <a:pt x="8876" y="13298"/>
                  </a:lnTo>
                  <a:lnTo>
                    <a:pt x="8998" y="13236"/>
                  </a:lnTo>
                  <a:lnTo>
                    <a:pt x="9090" y="13114"/>
                  </a:lnTo>
                  <a:lnTo>
                    <a:pt x="8937" y="12961"/>
                  </a:lnTo>
                  <a:lnTo>
                    <a:pt x="8861" y="13038"/>
                  </a:lnTo>
                  <a:lnTo>
                    <a:pt x="8692" y="13129"/>
                  </a:lnTo>
                  <a:lnTo>
                    <a:pt x="8601" y="13129"/>
                  </a:lnTo>
                  <a:lnTo>
                    <a:pt x="8463" y="13114"/>
                  </a:lnTo>
                  <a:lnTo>
                    <a:pt x="8356" y="13038"/>
                  </a:lnTo>
                  <a:lnTo>
                    <a:pt x="8279" y="12930"/>
                  </a:lnTo>
                  <a:lnTo>
                    <a:pt x="8249" y="12777"/>
                  </a:lnTo>
                  <a:lnTo>
                    <a:pt x="9106" y="12777"/>
                  </a:lnTo>
                  <a:lnTo>
                    <a:pt x="9106" y="12655"/>
                  </a:lnTo>
                  <a:lnTo>
                    <a:pt x="9106" y="12517"/>
                  </a:lnTo>
                  <a:lnTo>
                    <a:pt x="9029" y="12272"/>
                  </a:lnTo>
                  <a:lnTo>
                    <a:pt x="8968" y="12181"/>
                  </a:lnTo>
                  <a:lnTo>
                    <a:pt x="8891" y="12104"/>
                  </a:lnTo>
                  <a:lnTo>
                    <a:pt x="8677" y="12012"/>
                  </a:lnTo>
                  <a:close/>
                  <a:moveTo>
                    <a:pt x="6198" y="15593"/>
                  </a:moveTo>
                  <a:lnTo>
                    <a:pt x="6198" y="15838"/>
                  </a:lnTo>
                  <a:lnTo>
                    <a:pt x="6152" y="15914"/>
                  </a:lnTo>
                  <a:lnTo>
                    <a:pt x="6076" y="15960"/>
                  </a:lnTo>
                  <a:lnTo>
                    <a:pt x="5999" y="15991"/>
                  </a:lnTo>
                  <a:lnTo>
                    <a:pt x="5923" y="16006"/>
                  </a:lnTo>
                  <a:lnTo>
                    <a:pt x="5831" y="15991"/>
                  </a:lnTo>
                  <a:lnTo>
                    <a:pt x="5770" y="15945"/>
                  </a:lnTo>
                  <a:lnTo>
                    <a:pt x="5724" y="15899"/>
                  </a:lnTo>
                  <a:lnTo>
                    <a:pt x="5709" y="15807"/>
                  </a:lnTo>
                  <a:lnTo>
                    <a:pt x="5724" y="15715"/>
                  </a:lnTo>
                  <a:lnTo>
                    <a:pt x="5785" y="15654"/>
                  </a:lnTo>
                  <a:lnTo>
                    <a:pt x="5892" y="15608"/>
                  </a:lnTo>
                  <a:lnTo>
                    <a:pt x="6045" y="15593"/>
                  </a:lnTo>
                  <a:close/>
                  <a:moveTo>
                    <a:pt x="4163" y="14445"/>
                  </a:moveTo>
                  <a:lnTo>
                    <a:pt x="4163" y="16220"/>
                  </a:lnTo>
                  <a:lnTo>
                    <a:pt x="4469" y="16220"/>
                  </a:lnTo>
                  <a:lnTo>
                    <a:pt x="4469" y="15471"/>
                  </a:lnTo>
                  <a:lnTo>
                    <a:pt x="5173" y="15471"/>
                  </a:lnTo>
                  <a:lnTo>
                    <a:pt x="5173" y="15226"/>
                  </a:lnTo>
                  <a:lnTo>
                    <a:pt x="4469" y="15226"/>
                  </a:lnTo>
                  <a:lnTo>
                    <a:pt x="4469" y="14690"/>
                  </a:lnTo>
                  <a:lnTo>
                    <a:pt x="5280" y="14690"/>
                  </a:lnTo>
                  <a:lnTo>
                    <a:pt x="5280" y="14445"/>
                  </a:lnTo>
                  <a:close/>
                  <a:moveTo>
                    <a:pt x="5984" y="14874"/>
                  </a:moveTo>
                  <a:lnTo>
                    <a:pt x="5831" y="14889"/>
                  </a:lnTo>
                  <a:lnTo>
                    <a:pt x="5709" y="14935"/>
                  </a:lnTo>
                  <a:lnTo>
                    <a:pt x="5601" y="14981"/>
                  </a:lnTo>
                  <a:lnTo>
                    <a:pt x="5510" y="15073"/>
                  </a:lnTo>
                  <a:lnTo>
                    <a:pt x="5448" y="15180"/>
                  </a:lnTo>
                  <a:lnTo>
                    <a:pt x="5448" y="15272"/>
                  </a:lnTo>
                  <a:lnTo>
                    <a:pt x="5739" y="15272"/>
                  </a:lnTo>
                  <a:lnTo>
                    <a:pt x="5754" y="15210"/>
                  </a:lnTo>
                  <a:lnTo>
                    <a:pt x="5800" y="15149"/>
                  </a:lnTo>
                  <a:lnTo>
                    <a:pt x="5877" y="15103"/>
                  </a:lnTo>
                  <a:lnTo>
                    <a:pt x="6076" y="15103"/>
                  </a:lnTo>
                  <a:lnTo>
                    <a:pt x="6137" y="15164"/>
                  </a:lnTo>
                  <a:lnTo>
                    <a:pt x="6183" y="15226"/>
                  </a:lnTo>
                  <a:lnTo>
                    <a:pt x="6198" y="15318"/>
                  </a:lnTo>
                  <a:lnTo>
                    <a:pt x="6198" y="15409"/>
                  </a:lnTo>
                  <a:lnTo>
                    <a:pt x="6015" y="15409"/>
                  </a:lnTo>
                  <a:lnTo>
                    <a:pt x="5754" y="15425"/>
                  </a:lnTo>
                  <a:lnTo>
                    <a:pt x="5571" y="15516"/>
                  </a:lnTo>
                  <a:lnTo>
                    <a:pt x="5494" y="15578"/>
                  </a:lnTo>
                  <a:lnTo>
                    <a:pt x="5418" y="15746"/>
                  </a:lnTo>
                  <a:lnTo>
                    <a:pt x="5418" y="15838"/>
                  </a:lnTo>
                  <a:lnTo>
                    <a:pt x="5433" y="16006"/>
                  </a:lnTo>
                  <a:lnTo>
                    <a:pt x="5540" y="16129"/>
                  </a:lnTo>
                  <a:lnTo>
                    <a:pt x="5678" y="16220"/>
                  </a:lnTo>
                  <a:lnTo>
                    <a:pt x="5862" y="16236"/>
                  </a:lnTo>
                  <a:lnTo>
                    <a:pt x="5953" y="16236"/>
                  </a:lnTo>
                  <a:lnTo>
                    <a:pt x="6137" y="16159"/>
                  </a:lnTo>
                  <a:lnTo>
                    <a:pt x="6214" y="16083"/>
                  </a:lnTo>
                  <a:lnTo>
                    <a:pt x="6229" y="16174"/>
                  </a:lnTo>
                  <a:lnTo>
                    <a:pt x="6244" y="16220"/>
                  </a:lnTo>
                  <a:lnTo>
                    <a:pt x="6550" y="16220"/>
                  </a:lnTo>
                  <a:lnTo>
                    <a:pt x="6550" y="16190"/>
                  </a:lnTo>
                  <a:lnTo>
                    <a:pt x="6504" y="16067"/>
                  </a:lnTo>
                  <a:lnTo>
                    <a:pt x="6489" y="15914"/>
                  </a:lnTo>
                  <a:lnTo>
                    <a:pt x="6489" y="15318"/>
                  </a:lnTo>
                  <a:lnTo>
                    <a:pt x="6489" y="15210"/>
                  </a:lnTo>
                  <a:lnTo>
                    <a:pt x="6412" y="15057"/>
                  </a:lnTo>
                  <a:lnTo>
                    <a:pt x="6351" y="14996"/>
                  </a:lnTo>
                  <a:lnTo>
                    <a:pt x="6198" y="14889"/>
                  </a:lnTo>
                  <a:lnTo>
                    <a:pt x="5984" y="14874"/>
                  </a:lnTo>
                  <a:close/>
                  <a:moveTo>
                    <a:pt x="7300" y="14874"/>
                  </a:moveTo>
                  <a:lnTo>
                    <a:pt x="7086" y="14889"/>
                  </a:lnTo>
                  <a:lnTo>
                    <a:pt x="6933" y="14996"/>
                  </a:lnTo>
                  <a:lnTo>
                    <a:pt x="6856" y="15042"/>
                  </a:lnTo>
                  <a:lnTo>
                    <a:pt x="6795" y="15195"/>
                  </a:lnTo>
                  <a:lnTo>
                    <a:pt x="6780" y="15272"/>
                  </a:lnTo>
                  <a:lnTo>
                    <a:pt x="6795" y="15363"/>
                  </a:lnTo>
                  <a:lnTo>
                    <a:pt x="6902" y="15532"/>
                  </a:lnTo>
                  <a:lnTo>
                    <a:pt x="7009" y="15578"/>
                  </a:lnTo>
                  <a:lnTo>
                    <a:pt x="7116" y="15624"/>
                  </a:lnTo>
                  <a:lnTo>
                    <a:pt x="7254" y="15669"/>
                  </a:lnTo>
                  <a:lnTo>
                    <a:pt x="7392" y="15700"/>
                  </a:lnTo>
                  <a:lnTo>
                    <a:pt x="7468" y="15731"/>
                  </a:lnTo>
                  <a:lnTo>
                    <a:pt x="7529" y="15777"/>
                  </a:lnTo>
                  <a:lnTo>
                    <a:pt x="7529" y="15853"/>
                  </a:lnTo>
                  <a:lnTo>
                    <a:pt x="7529" y="15930"/>
                  </a:lnTo>
                  <a:lnTo>
                    <a:pt x="7484" y="15975"/>
                  </a:lnTo>
                  <a:lnTo>
                    <a:pt x="7407" y="16006"/>
                  </a:lnTo>
                  <a:lnTo>
                    <a:pt x="7300" y="16021"/>
                  </a:lnTo>
                  <a:lnTo>
                    <a:pt x="7193" y="16006"/>
                  </a:lnTo>
                  <a:lnTo>
                    <a:pt x="7101" y="15960"/>
                  </a:lnTo>
                  <a:lnTo>
                    <a:pt x="7040" y="15899"/>
                  </a:lnTo>
                  <a:lnTo>
                    <a:pt x="7025" y="15792"/>
                  </a:lnTo>
                  <a:lnTo>
                    <a:pt x="6749" y="15792"/>
                  </a:lnTo>
                  <a:lnTo>
                    <a:pt x="6749" y="15914"/>
                  </a:lnTo>
                  <a:lnTo>
                    <a:pt x="6810" y="16021"/>
                  </a:lnTo>
                  <a:lnTo>
                    <a:pt x="6887" y="16113"/>
                  </a:lnTo>
                  <a:lnTo>
                    <a:pt x="7009" y="16174"/>
                  </a:lnTo>
                  <a:lnTo>
                    <a:pt x="7147" y="16220"/>
                  </a:lnTo>
                  <a:lnTo>
                    <a:pt x="7300" y="16236"/>
                  </a:lnTo>
                  <a:lnTo>
                    <a:pt x="7514" y="16220"/>
                  </a:lnTo>
                  <a:lnTo>
                    <a:pt x="7683" y="16129"/>
                  </a:lnTo>
                  <a:lnTo>
                    <a:pt x="7744" y="16067"/>
                  </a:lnTo>
                  <a:lnTo>
                    <a:pt x="7820" y="15930"/>
                  </a:lnTo>
                  <a:lnTo>
                    <a:pt x="7820" y="15838"/>
                  </a:lnTo>
                  <a:lnTo>
                    <a:pt x="7820" y="15746"/>
                  </a:lnTo>
                  <a:lnTo>
                    <a:pt x="7774" y="15654"/>
                  </a:lnTo>
                  <a:lnTo>
                    <a:pt x="7728" y="15593"/>
                  </a:lnTo>
                  <a:lnTo>
                    <a:pt x="7637" y="15532"/>
                  </a:lnTo>
                  <a:lnTo>
                    <a:pt x="7514" y="15486"/>
                  </a:lnTo>
                  <a:lnTo>
                    <a:pt x="7361" y="15440"/>
                  </a:lnTo>
                  <a:lnTo>
                    <a:pt x="7208" y="15409"/>
                  </a:lnTo>
                  <a:lnTo>
                    <a:pt x="7132" y="15363"/>
                  </a:lnTo>
                  <a:lnTo>
                    <a:pt x="7086" y="15318"/>
                  </a:lnTo>
                  <a:lnTo>
                    <a:pt x="7070" y="15256"/>
                  </a:lnTo>
                  <a:lnTo>
                    <a:pt x="7086" y="15195"/>
                  </a:lnTo>
                  <a:lnTo>
                    <a:pt x="7132" y="15134"/>
                  </a:lnTo>
                  <a:lnTo>
                    <a:pt x="7208" y="15103"/>
                  </a:lnTo>
                  <a:lnTo>
                    <a:pt x="7392" y="15103"/>
                  </a:lnTo>
                  <a:lnTo>
                    <a:pt x="7453" y="15149"/>
                  </a:lnTo>
                  <a:lnTo>
                    <a:pt x="7514" y="15210"/>
                  </a:lnTo>
                  <a:lnTo>
                    <a:pt x="7529" y="15287"/>
                  </a:lnTo>
                  <a:lnTo>
                    <a:pt x="7820" y="15287"/>
                  </a:lnTo>
                  <a:lnTo>
                    <a:pt x="7805" y="15210"/>
                  </a:lnTo>
                  <a:lnTo>
                    <a:pt x="7744" y="15057"/>
                  </a:lnTo>
                  <a:lnTo>
                    <a:pt x="7667" y="14996"/>
                  </a:lnTo>
                  <a:lnTo>
                    <a:pt x="7514" y="14889"/>
                  </a:lnTo>
                  <a:lnTo>
                    <a:pt x="7300" y="14874"/>
                  </a:lnTo>
                  <a:close/>
                  <a:moveTo>
                    <a:pt x="8157" y="14583"/>
                  </a:moveTo>
                  <a:lnTo>
                    <a:pt x="8157" y="14904"/>
                  </a:lnTo>
                  <a:lnTo>
                    <a:pt x="7943" y="14904"/>
                  </a:lnTo>
                  <a:lnTo>
                    <a:pt x="7943" y="15119"/>
                  </a:lnTo>
                  <a:lnTo>
                    <a:pt x="8157" y="15119"/>
                  </a:lnTo>
                  <a:lnTo>
                    <a:pt x="8157" y="15868"/>
                  </a:lnTo>
                  <a:lnTo>
                    <a:pt x="8172" y="16037"/>
                  </a:lnTo>
                  <a:lnTo>
                    <a:pt x="8340" y="16220"/>
                  </a:lnTo>
                  <a:lnTo>
                    <a:pt x="8494" y="16236"/>
                  </a:lnTo>
                  <a:lnTo>
                    <a:pt x="8601" y="16236"/>
                  </a:lnTo>
                  <a:lnTo>
                    <a:pt x="8692" y="16205"/>
                  </a:lnTo>
                  <a:lnTo>
                    <a:pt x="8692" y="15975"/>
                  </a:lnTo>
                  <a:lnTo>
                    <a:pt x="8647" y="15991"/>
                  </a:lnTo>
                  <a:lnTo>
                    <a:pt x="8524" y="15991"/>
                  </a:lnTo>
                  <a:lnTo>
                    <a:pt x="8478" y="15960"/>
                  </a:lnTo>
                  <a:lnTo>
                    <a:pt x="8463" y="15914"/>
                  </a:lnTo>
                  <a:lnTo>
                    <a:pt x="8463" y="15853"/>
                  </a:lnTo>
                  <a:lnTo>
                    <a:pt x="8463" y="15119"/>
                  </a:lnTo>
                  <a:lnTo>
                    <a:pt x="8692" y="15119"/>
                  </a:lnTo>
                  <a:lnTo>
                    <a:pt x="8692" y="14904"/>
                  </a:lnTo>
                  <a:lnTo>
                    <a:pt x="8463" y="14904"/>
                  </a:lnTo>
                  <a:lnTo>
                    <a:pt x="8463" y="14583"/>
                  </a:lnTo>
                  <a:close/>
                </a:path>
              </a:pathLst>
            </a:custGeom>
            <a:solidFill>
              <a:srgbClr val="F6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a:off x="4770950" y="3035750"/>
              <a:ext cx="435000" cy="405900"/>
            </a:xfrm>
            <a:custGeom>
              <a:avLst/>
              <a:gdLst/>
              <a:ahLst/>
              <a:cxnLst/>
              <a:rect l="l" t="t" r="r" b="b"/>
              <a:pathLst>
                <a:path w="17400" h="16236" extrusionOk="0">
                  <a:moveTo>
                    <a:pt x="6887" y="765"/>
                  </a:moveTo>
                  <a:lnTo>
                    <a:pt x="7024" y="781"/>
                  </a:lnTo>
                  <a:lnTo>
                    <a:pt x="7116" y="888"/>
                  </a:lnTo>
                  <a:lnTo>
                    <a:pt x="7193" y="1010"/>
                  </a:lnTo>
                  <a:lnTo>
                    <a:pt x="7208" y="1194"/>
                  </a:lnTo>
                  <a:lnTo>
                    <a:pt x="7193" y="1408"/>
                  </a:lnTo>
                  <a:lnTo>
                    <a:pt x="7116" y="1546"/>
                  </a:lnTo>
                  <a:lnTo>
                    <a:pt x="7024" y="1638"/>
                  </a:lnTo>
                  <a:lnTo>
                    <a:pt x="6887" y="1653"/>
                  </a:lnTo>
                  <a:lnTo>
                    <a:pt x="6749" y="1638"/>
                  </a:lnTo>
                  <a:lnTo>
                    <a:pt x="6657" y="1546"/>
                  </a:lnTo>
                  <a:lnTo>
                    <a:pt x="6581" y="1408"/>
                  </a:lnTo>
                  <a:lnTo>
                    <a:pt x="6565" y="1224"/>
                  </a:lnTo>
                  <a:lnTo>
                    <a:pt x="6581" y="1010"/>
                  </a:lnTo>
                  <a:lnTo>
                    <a:pt x="6657" y="888"/>
                  </a:lnTo>
                  <a:lnTo>
                    <a:pt x="6749" y="781"/>
                  </a:lnTo>
                  <a:lnTo>
                    <a:pt x="6887" y="765"/>
                  </a:lnTo>
                  <a:close/>
                  <a:moveTo>
                    <a:pt x="8922" y="765"/>
                  </a:moveTo>
                  <a:lnTo>
                    <a:pt x="8998" y="781"/>
                  </a:lnTo>
                  <a:lnTo>
                    <a:pt x="9136" y="857"/>
                  </a:lnTo>
                  <a:lnTo>
                    <a:pt x="9182" y="918"/>
                  </a:lnTo>
                  <a:lnTo>
                    <a:pt x="9182" y="1500"/>
                  </a:lnTo>
                  <a:lnTo>
                    <a:pt x="9136" y="1561"/>
                  </a:lnTo>
                  <a:lnTo>
                    <a:pt x="8998" y="1638"/>
                  </a:lnTo>
                  <a:lnTo>
                    <a:pt x="8906" y="1653"/>
                  </a:lnTo>
                  <a:lnTo>
                    <a:pt x="8784" y="1638"/>
                  </a:lnTo>
                  <a:lnTo>
                    <a:pt x="8692" y="1546"/>
                  </a:lnTo>
                  <a:lnTo>
                    <a:pt x="8616" y="1408"/>
                  </a:lnTo>
                  <a:lnTo>
                    <a:pt x="8616" y="1224"/>
                  </a:lnTo>
                  <a:lnTo>
                    <a:pt x="8616" y="1025"/>
                  </a:lnTo>
                  <a:lnTo>
                    <a:pt x="8692" y="888"/>
                  </a:lnTo>
                  <a:lnTo>
                    <a:pt x="8784" y="796"/>
                  </a:lnTo>
                  <a:lnTo>
                    <a:pt x="8922" y="765"/>
                  </a:lnTo>
                  <a:close/>
                  <a:moveTo>
                    <a:pt x="10330" y="765"/>
                  </a:moveTo>
                  <a:lnTo>
                    <a:pt x="10467" y="781"/>
                  </a:lnTo>
                  <a:lnTo>
                    <a:pt x="10559" y="888"/>
                  </a:lnTo>
                  <a:lnTo>
                    <a:pt x="10636" y="1010"/>
                  </a:lnTo>
                  <a:lnTo>
                    <a:pt x="10651" y="1194"/>
                  </a:lnTo>
                  <a:lnTo>
                    <a:pt x="10636" y="1408"/>
                  </a:lnTo>
                  <a:lnTo>
                    <a:pt x="10559" y="1546"/>
                  </a:lnTo>
                  <a:lnTo>
                    <a:pt x="10467" y="1638"/>
                  </a:lnTo>
                  <a:lnTo>
                    <a:pt x="10330" y="1653"/>
                  </a:lnTo>
                  <a:lnTo>
                    <a:pt x="10192" y="1638"/>
                  </a:lnTo>
                  <a:lnTo>
                    <a:pt x="10100" y="1546"/>
                  </a:lnTo>
                  <a:lnTo>
                    <a:pt x="10024" y="1408"/>
                  </a:lnTo>
                  <a:lnTo>
                    <a:pt x="10024" y="1224"/>
                  </a:lnTo>
                  <a:lnTo>
                    <a:pt x="10024" y="1010"/>
                  </a:lnTo>
                  <a:lnTo>
                    <a:pt x="10100" y="888"/>
                  </a:lnTo>
                  <a:lnTo>
                    <a:pt x="10192" y="781"/>
                  </a:lnTo>
                  <a:lnTo>
                    <a:pt x="10330" y="765"/>
                  </a:lnTo>
                  <a:close/>
                  <a:moveTo>
                    <a:pt x="11936" y="1255"/>
                  </a:moveTo>
                  <a:lnTo>
                    <a:pt x="11936" y="1500"/>
                  </a:lnTo>
                  <a:lnTo>
                    <a:pt x="11890" y="1561"/>
                  </a:lnTo>
                  <a:lnTo>
                    <a:pt x="11814" y="1607"/>
                  </a:lnTo>
                  <a:lnTo>
                    <a:pt x="11737" y="1653"/>
                  </a:lnTo>
                  <a:lnTo>
                    <a:pt x="11569" y="1653"/>
                  </a:lnTo>
                  <a:lnTo>
                    <a:pt x="11508" y="1607"/>
                  </a:lnTo>
                  <a:lnTo>
                    <a:pt x="11462" y="1546"/>
                  </a:lnTo>
                  <a:lnTo>
                    <a:pt x="11447" y="1469"/>
                  </a:lnTo>
                  <a:lnTo>
                    <a:pt x="11462" y="1377"/>
                  </a:lnTo>
                  <a:lnTo>
                    <a:pt x="11523" y="1301"/>
                  </a:lnTo>
                  <a:lnTo>
                    <a:pt x="11630" y="1255"/>
                  </a:lnTo>
                  <a:close/>
                  <a:moveTo>
                    <a:pt x="4591" y="92"/>
                  </a:moveTo>
                  <a:lnTo>
                    <a:pt x="4591" y="1867"/>
                  </a:lnTo>
                  <a:lnTo>
                    <a:pt x="4897" y="1867"/>
                  </a:lnTo>
                  <a:lnTo>
                    <a:pt x="4897" y="612"/>
                  </a:lnTo>
                  <a:lnTo>
                    <a:pt x="5693" y="1867"/>
                  </a:lnTo>
                  <a:lnTo>
                    <a:pt x="5999" y="1867"/>
                  </a:lnTo>
                  <a:lnTo>
                    <a:pt x="5999" y="92"/>
                  </a:lnTo>
                  <a:lnTo>
                    <a:pt x="5693" y="92"/>
                  </a:lnTo>
                  <a:lnTo>
                    <a:pt x="5693" y="1362"/>
                  </a:lnTo>
                  <a:lnTo>
                    <a:pt x="4897" y="92"/>
                  </a:lnTo>
                  <a:close/>
                  <a:moveTo>
                    <a:pt x="12564" y="0"/>
                  </a:moveTo>
                  <a:lnTo>
                    <a:pt x="12564" y="1867"/>
                  </a:lnTo>
                  <a:lnTo>
                    <a:pt x="12854" y="1867"/>
                  </a:lnTo>
                  <a:lnTo>
                    <a:pt x="12854" y="0"/>
                  </a:lnTo>
                  <a:close/>
                  <a:moveTo>
                    <a:pt x="6718" y="536"/>
                  </a:moveTo>
                  <a:lnTo>
                    <a:pt x="6565" y="612"/>
                  </a:lnTo>
                  <a:lnTo>
                    <a:pt x="6443" y="704"/>
                  </a:lnTo>
                  <a:lnTo>
                    <a:pt x="6351" y="857"/>
                  </a:lnTo>
                  <a:lnTo>
                    <a:pt x="6290" y="1010"/>
                  </a:lnTo>
                  <a:lnTo>
                    <a:pt x="6275" y="1194"/>
                  </a:lnTo>
                  <a:lnTo>
                    <a:pt x="6275" y="1209"/>
                  </a:lnTo>
                  <a:lnTo>
                    <a:pt x="6290" y="1362"/>
                  </a:lnTo>
                  <a:lnTo>
                    <a:pt x="6366" y="1607"/>
                  </a:lnTo>
                  <a:lnTo>
                    <a:pt x="6443" y="1714"/>
                  </a:lnTo>
                  <a:lnTo>
                    <a:pt x="6535" y="1791"/>
                  </a:lnTo>
                  <a:lnTo>
                    <a:pt x="6749" y="1882"/>
                  </a:lnTo>
                  <a:lnTo>
                    <a:pt x="6887" y="1898"/>
                  </a:lnTo>
                  <a:lnTo>
                    <a:pt x="7070" y="1882"/>
                  </a:lnTo>
                  <a:lnTo>
                    <a:pt x="7208" y="1806"/>
                  </a:lnTo>
                  <a:lnTo>
                    <a:pt x="7330" y="1714"/>
                  </a:lnTo>
                  <a:lnTo>
                    <a:pt x="7422" y="1576"/>
                  </a:lnTo>
                  <a:lnTo>
                    <a:pt x="7483" y="1408"/>
                  </a:lnTo>
                  <a:lnTo>
                    <a:pt x="7499" y="1224"/>
                  </a:lnTo>
                  <a:lnTo>
                    <a:pt x="7499" y="1148"/>
                  </a:lnTo>
                  <a:lnTo>
                    <a:pt x="7483" y="1010"/>
                  </a:lnTo>
                  <a:lnTo>
                    <a:pt x="7392" y="796"/>
                  </a:lnTo>
                  <a:lnTo>
                    <a:pt x="7315" y="704"/>
                  </a:lnTo>
                  <a:lnTo>
                    <a:pt x="7223" y="628"/>
                  </a:lnTo>
                  <a:lnTo>
                    <a:pt x="7009" y="536"/>
                  </a:lnTo>
                  <a:close/>
                  <a:moveTo>
                    <a:pt x="10161" y="536"/>
                  </a:moveTo>
                  <a:lnTo>
                    <a:pt x="10008" y="612"/>
                  </a:lnTo>
                  <a:lnTo>
                    <a:pt x="9886" y="704"/>
                  </a:lnTo>
                  <a:lnTo>
                    <a:pt x="9794" y="857"/>
                  </a:lnTo>
                  <a:lnTo>
                    <a:pt x="9733" y="1010"/>
                  </a:lnTo>
                  <a:lnTo>
                    <a:pt x="9717" y="1194"/>
                  </a:lnTo>
                  <a:lnTo>
                    <a:pt x="9717" y="1209"/>
                  </a:lnTo>
                  <a:lnTo>
                    <a:pt x="9733" y="1362"/>
                  </a:lnTo>
                  <a:lnTo>
                    <a:pt x="9809" y="1607"/>
                  </a:lnTo>
                  <a:lnTo>
                    <a:pt x="9886" y="1714"/>
                  </a:lnTo>
                  <a:lnTo>
                    <a:pt x="9978" y="1791"/>
                  </a:lnTo>
                  <a:lnTo>
                    <a:pt x="10192" y="1882"/>
                  </a:lnTo>
                  <a:lnTo>
                    <a:pt x="10330" y="1898"/>
                  </a:lnTo>
                  <a:lnTo>
                    <a:pt x="10513" y="1882"/>
                  </a:lnTo>
                  <a:lnTo>
                    <a:pt x="10651" y="1806"/>
                  </a:lnTo>
                  <a:lnTo>
                    <a:pt x="10789" y="1714"/>
                  </a:lnTo>
                  <a:lnTo>
                    <a:pt x="10865" y="1576"/>
                  </a:lnTo>
                  <a:lnTo>
                    <a:pt x="10926" y="1408"/>
                  </a:lnTo>
                  <a:lnTo>
                    <a:pt x="10942" y="1224"/>
                  </a:lnTo>
                  <a:lnTo>
                    <a:pt x="10942" y="1148"/>
                  </a:lnTo>
                  <a:lnTo>
                    <a:pt x="10926" y="1010"/>
                  </a:lnTo>
                  <a:lnTo>
                    <a:pt x="10835" y="796"/>
                  </a:lnTo>
                  <a:lnTo>
                    <a:pt x="10758" y="704"/>
                  </a:lnTo>
                  <a:lnTo>
                    <a:pt x="10682" y="628"/>
                  </a:lnTo>
                  <a:lnTo>
                    <a:pt x="10467" y="536"/>
                  </a:lnTo>
                  <a:close/>
                  <a:moveTo>
                    <a:pt x="11569" y="536"/>
                  </a:moveTo>
                  <a:lnTo>
                    <a:pt x="11447" y="582"/>
                  </a:lnTo>
                  <a:lnTo>
                    <a:pt x="11324" y="643"/>
                  </a:lnTo>
                  <a:lnTo>
                    <a:pt x="11248" y="735"/>
                  </a:lnTo>
                  <a:lnTo>
                    <a:pt x="11186" y="827"/>
                  </a:lnTo>
                  <a:lnTo>
                    <a:pt x="11186" y="934"/>
                  </a:lnTo>
                  <a:lnTo>
                    <a:pt x="11477" y="934"/>
                  </a:lnTo>
                  <a:lnTo>
                    <a:pt x="11477" y="857"/>
                  </a:lnTo>
                  <a:lnTo>
                    <a:pt x="11538" y="811"/>
                  </a:lnTo>
                  <a:lnTo>
                    <a:pt x="11615" y="765"/>
                  </a:lnTo>
                  <a:lnTo>
                    <a:pt x="11707" y="750"/>
                  </a:lnTo>
                  <a:lnTo>
                    <a:pt x="11814" y="765"/>
                  </a:lnTo>
                  <a:lnTo>
                    <a:pt x="11875" y="811"/>
                  </a:lnTo>
                  <a:lnTo>
                    <a:pt x="11921" y="888"/>
                  </a:lnTo>
                  <a:lnTo>
                    <a:pt x="11936" y="980"/>
                  </a:lnTo>
                  <a:lnTo>
                    <a:pt x="11936" y="1071"/>
                  </a:lnTo>
                  <a:lnTo>
                    <a:pt x="11753" y="1071"/>
                  </a:lnTo>
                  <a:lnTo>
                    <a:pt x="11493" y="1087"/>
                  </a:lnTo>
                  <a:lnTo>
                    <a:pt x="11309" y="1178"/>
                  </a:lnTo>
                  <a:lnTo>
                    <a:pt x="11232" y="1240"/>
                  </a:lnTo>
                  <a:lnTo>
                    <a:pt x="11156" y="1393"/>
                  </a:lnTo>
                  <a:lnTo>
                    <a:pt x="11156" y="1500"/>
                  </a:lnTo>
                  <a:lnTo>
                    <a:pt x="11171" y="1653"/>
                  </a:lnTo>
                  <a:lnTo>
                    <a:pt x="11278" y="1775"/>
                  </a:lnTo>
                  <a:lnTo>
                    <a:pt x="11416" y="1867"/>
                  </a:lnTo>
                  <a:lnTo>
                    <a:pt x="11600" y="1898"/>
                  </a:lnTo>
                  <a:lnTo>
                    <a:pt x="11691" y="1882"/>
                  </a:lnTo>
                  <a:lnTo>
                    <a:pt x="11875" y="1806"/>
                  </a:lnTo>
                  <a:lnTo>
                    <a:pt x="11952" y="1745"/>
                  </a:lnTo>
                  <a:lnTo>
                    <a:pt x="11967" y="1821"/>
                  </a:lnTo>
                  <a:lnTo>
                    <a:pt x="11982" y="1867"/>
                  </a:lnTo>
                  <a:lnTo>
                    <a:pt x="12273" y="1867"/>
                  </a:lnTo>
                  <a:lnTo>
                    <a:pt x="12273" y="1852"/>
                  </a:lnTo>
                  <a:lnTo>
                    <a:pt x="12242" y="1729"/>
                  </a:lnTo>
                  <a:lnTo>
                    <a:pt x="12227" y="1561"/>
                  </a:lnTo>
                  <a:lnTo>
                    <a:pt x="12227" y="964"/>
                  </a:lnTo>
                  <a:lnTo>
                    <a:pt x="12227" y="872"/>
                  </a:lnTo>
                  <a:lnTo>
                    <a:pt x="12150" y="704"/>
                  </a:lnTo>
                  <a:lnTo>
                    <a:pt x="12089" y="643"/>
                  </a:lnTo>
                  <a:lnTo>
                    <a:pt x="11936" y="551"/>
                  </a:lnTo>
                  <a:lnTo>
                    <a:pt x="11722" y="536"/>
                  </a:lnTo>
                  <a:close/>
                  <a:moveTo>
                    <a:pt x="8723" y="536"/>
                  </a:moveTo>
                  <a:lnTo>
                    <a:pt x="8539" y="628"/>
                  </a:lnTo>
                  <a:lnTo>
                    <a:pt x="8463" y="719"/>
                  </a:lnTo>
                  <a:lnTo>
                    <a:pt x="8386" y="811"/>
                  </a:lnTo>
                  <a:lnTo>
                    <a:pt x="8325" y="1056"/>
                  </a:lnTo>
                  <a:lnTo>
                    <a:pt x="8310" y="1194"/>
                  </a:lnTo>
                  <a:lnTo>
                    <a:pt x="8325" y="1362"/>
                  </a:lnTo>
                  <a:lnTo>
                    <a:pt x="8386" y="1607"/>
                  </a:lnTo>
                  <a:lnTo>
                    <a:pt x="8463" y="1714"/>
                  </a:lnTo>
                  <a:lnTo>
                    <a:pt x="8539" y="1791"/>
                  </a:lnTo>
                  <a:lnTo>
                    <a:pt x="8723" y="1882"/>
                  </a:lnTo>
                  <a:lnTo>
                    <a:pt x="8845" y="1898"/>
                  </a:lnTo>
                  <a:lnTo>
                    <a:pt x="8937" y="1882"/>
                  </a:lnTo>
                  <a:lnTo>
                    <a:pt x="9105" y="1821"/>
                  </a:lnTo>
                  <a:lnTo>
                    <a:pt x="9182" y="1745"/>
                  </a:lnTo>
                  <a:lnTo>
                    <a:pt x="9182" y="1836"/>
                  </a:lnTo>
                  <a:lnTo>
                    <a:pt x="9167" y="1974"/>
                  </a:lnTo>
                  <a:lnTo>
                    <a:pt x="9090" y="2066"/>
                  </a:lnTo>
                  <a:lnTo>
                    <a:pt x="8998" y="2142"/>
                  </a:lnTo>
                  <a:lnTo>
                    <a:pt x="8861" y="2158"/>
                  </a:lnTo>
                  <a:lnTo>
                    <a:pt x="8769" y="2142"/>
                  </a:lnTo>
                  <a:lnTo>
                    <a:pt x="8600" y="2066"/>
                  </a:lnTo>
                  <a:lnTo>
                    <a:pt x="8524" y="1989"/>
                  </a:lnTo>
                  <a:lnTo>
                    <a:pt x="8386" y="2173"/>
                  </a:lnTo>
                  <a:lnTo>
                    <a:pt x="8463" y="2265"/>
                  </a:lnTo>
                  <a:lnTo>
                    <a:pt x="8600" y="2326"/>
                  </a:lnTo>
                  <a:lnTo>
                    <a:pt x="8738" y="2372"/>
                  </a:lnTo>
                  <a:lnTo>
                    <a:pt x="8876" y="2387"/>
                  </a:lnTo>
                  <a:lnTo>
                    <a:pt x="9014" y="2372"/>
                  </a:lnTo>
                  <a:lnTo>
                    <a:pt x="9228" y="2311"/>
                  </a:lnTo>
                  <a:lnTo>
                    <a:pt x="9304" y="2234"/>
                  </a:lnTo>
                  <a:lnTo>
                    <a:pt x="9381" y="2158"/>
                  </a:lnTo>
                  <a:lnTo>
                    <a:pt x="9473" y="1959"/>
                  </a:lnTo>
                  <a:lnTo>
                    <a:pt x="9473" y="1821"/>
                  </a:lnTo>
                  <a:lnTo>
                    <a:pt x="9473" y="551"/>
                  </a:lnTo>
                  <a:lnTo>
                    <a:pt x="9213" y="551"/>
                  </a:lnTo>
                  <a:lnTo>
                    <a:pt x="9197" y="689"/>
                  </a:lnTo>
                  <a:lnTo>
                    <a:pt x="9121" y="612"/>
                  </a:lnTo>
                  <a:lnTo>
                    <a:pt x="8952" y="536"/>
                  </a:lnTo>
                  <a:close/>
                  <a:moveTo>
                    <a:pt x="10330" y="2923"/>
                  </a:moveTo>
                  <a:lnTo>
                    <a:pt x="10253" y="2938"/>
                  </a:lnTo>
                  <a:lnTo>
                    <a:pt x="10207" y="2969"/>
                  </a:lnTo>
                  <a:lnTo>
                    <a:pt x="10177" y="3015"/>
                  </a:lnTo>
                  <a:lnTo>
                    <a:pt x="10161" y="3076"/>
                  </a:lnTo>
                  <a:lnTo>
                    <a:pt x="10177" y="3137"/>
                  </a:lnTo>
                  <a:lnTo>
                    <a:pt x="10207" y="3198"/>
                  </a:lnTo>
                  <a:lnTo>
                    <a:pt x="10253" y="3229"/>
                  </a:lnTo>
                  <a:lnTo>
                    <a:pt x="10330" y="3244"/>
                  </a:lnTo>
                  <a:lnTo>
                    <a:pt x="10406" y="3229"/>
                  </a:lnTo>
                  <a:lnTo>
                    <a:pt x="10452" y="3198"/>
                  </a:lnTo>
                  <a:lnTo>
                    <a:pt x="10498" y="3137"/>
                  </a:lnTo>
                  <a:lnTo>
                    <a:pt x="10498" y="3076"/>
                  </a:lnTo>
                  <a:lnTo>
                    <a:pt x="10498" y="3015"/>
                  </a:lnTo>
                  <a:lnTo>
                    <a:pt x="10452" y="2969"/>
                  </a:lnTo>
                  <a:lnTo>
                    <a:pt x="10406" y="2938"/>
                  </a:lnTo>
                  <a:lnTo>
                    <a:pt x="10330" y="2923"/>
                  </a:lnTo>
                  <a:close/>
                  <a:moveTo>
                    <a:pt x="14446" y="2923"/>
                  </a:moveTo>
                  <a:lnTo>
                    <a:pt x="14369" y="2938"/>
                  </a:lnTo>
                  <a:lnTo>
                    <a:pt x="14323" y="2969"/>
                  </a:lnTo>
                  <a:lnTo>
                    <a:pt x="14277" y="3015"/>
                  </a:lnTo>
                  <a:lnTo>
                    <a:pt x="14277" y="3076"/>
                  </a:lnTo>
                  <a:lnTo>
                    <a:pt x="14277" y="3137"/>
                  </a:lnTo>
                  <a:lnTo>
                    <a:pt x="14323" y="3198"/>
                  </a:lnTo>
                  <a:lnTo>
                    <a:pt x="14369" y="3229"/>
                  </a:lnTo>
                  <a:lnTo>
                    <a:pt x="14446" y="3244"/>
                  </a:lnTo>
                  <a:lnTo>
                    <a:pt x="14522" y="3229"/>
                  </a:lnTo>
                  <a:lnTo>
                    <a:pt x="14568" y="3198"/>
                  </a:lnTo>
                  <a:lnTo>
                    <a:pt x="14599" y="3137"/>
                  </a:lnTo>
                  <a:lnTo>
                    <a:pt x="14614" y="3076"/>
                  </a:lnTo>
                  <a:lnTo>
                    <a:pt x="14599" y="3015"/>
                  </a:lnTo>
                  <a:lnTo>
                    <a:pt x="14568" y="2969"/>
                  </a:lnTo>
                  <a:lnTo>
                    <a:pt x="14522" y="2938"/>
                  </a:lnTo>
                  <a:lnTo>
                    <a:pt x="14446" y="2923"/>
                  </a:lnTo>
                  <a:close/>
                  <a:moveTo>
                    <a:pt x="16925" y="3642"/>
                  </a:moveTo>
                  <a:lnTo>
                    <a:pt x="17062" y="3719"/>
                  </a:lnTo>
                  <a:lnTo>
                    <a:pt x="17108" y="3795"/>
                  </a:lnTo>
                  <a:lnTo>
                    <a:pt x="17108" y="4361"/>
                  </a:lnTo>
                  <a:lnTo>
                    <a:pt x="17062" y="4438"/>
                  </a:lnTo>
                  <a:lnTo>
                    <a:pt x="16925" y="4514"/>
                  </a:lnTo>
                  <a:lnTo>
                    <a:pt x="16848" y="4514"/>
                  </a:lnTo>
                  <a:lnTo>
                    <a:pt x="16711" y="4499"/>
                  </a:lnTo>
                  <a:lnTo>
                    <a:pt x="16619" y="4407"/>
                  </a:lnTo>
                  <a:lnTo>
                    <a:pt x="16557" y="4285"/>
                  </a:lnTo>
                  <a:lnTo>
                    <a:pt x="16542" y="4101"/>
                  </a:lnTo>
                  <a:lnTo>
                    <a:pt x="16557" y="3887"/>
                  </a:lnTo>
                  <a:lnTo>
                    <a:pt x="16619" y="3749"/>
                  </a:lnTo>
                  <a:lnTo>
                    <a:pt x="16711" y="3657"/>
                  </a:lnTo>
                  <a:lnTo>
                    <a:pt x="16848" y="3642"/>
                  </a:lnTo>
                  <a:close/>
                  <a:moveTo>
                    <a:pt x="2204" y="3642"/>
                  </a:moveTo>
                  <a:lnTo>
                    <a:pt x="2342" y="3657"/>
                  </a:lnTo>
                  <a:lnTo>
                    <a:pt x="2449" y="3749"/>
                  </a:lnTo>
                  <a:lnTo>
                    <a:pt x="2510" y="3887"/>
                  </a:lnTo>
                  <a:lnTo>
                    <a:pt x="2526" y="4071"/>
                  </a:lnTo>
                  <a:lnTo>
                    <a:pt x="2510" y="4269"/>
                  </a:lnTo>
                  <a:lnTo>
                    <a:pt x="2449" y="4407"/>
                  </a:lnTo>
                  <a:lnTo>
                    <a:pt x="2357" y="4499"/>
                  </a:lnTo>
                  <a:lnTo>
                    <a:pt x="2219" y="4530"/>
                  </a:lnTo>
                  <a:lnTo>
                    <a:pt x="2082" y="4499"/>
                  </a:lnTo>
                  <a:lnTo>
                    <a:pt x="1975" y="4407"/>
                  </a:lnTo>
                  <a:lnTo>
                    <a:pt x="1913" y="4285"/>
                  </a:lnTo>
                  <a:lnTo>
                    <a:pt x="1898" y="4086"/>
                  </a:lnTo>
                  <a:lnTo>
                    <a:pt x="1913" y="3887"/>
                  </a:lnTo>
                  <a:lnTo>
                    <a:pt x="1975" y="3749"/>
                  </a:lnTo>
                  <a:lnTo>
                    <a:pt x="2082" y="3657"/>
                  </a:lnTo>
                  <a:lnTo>
                    <a:pt x="2204" y="3642"/>
                  </a:lnTo>
                  <a:close/>
                  <a:moveTo>
                    <a:pt x="12839" y="4116"/>
                  </a:moveTo>
                  <a:lnTo>
                    <a:pt x="12839" y="4361"/>
                  </a:lnTo>
                  <a:lnTo>
                    <a:pt x="12793" y="4438"/>
                  </a:lnTo>
                  <a:lnTo>
                    <a:pt x="12732" y="4484"/>
                  </a:lnTo>
                  <a:lnTo>
                    <a:pt x="12655" y="4514"/>
                  </a:lnTo>
                  <a:lnTo>
                    <a:pt x="12564" y="4530"/>
                  </a:lnTo>
                  <a:lnTo>
                    <a:pt x="12472" y="4514"/>
                  </a:lnTo>
                  <a:lnTo>
                    <a:pt x="12411" y="4468"/>
                  </a:lnTo>
                  <a:lnTo>
                    <a:pt x="12365" y="4422"/>
                  </a:lnTo>
                  <a:lnTo>
                    <a:pt x="12365" y="4331"/>
                  </a:lnTo>
                  <a:lnTo>
                    <a:pt x="12365" y="4239"/>
                  </a:lnTo>
                  <a:lnTo>
                    <a:pt x="12441" y="4178"/>
                  </a:lnTo>
                  <a:lnTo>
                    <a:pt x="12533" y="4132"/>
                  </a:lnTo>
                  <a:lnTo>
                    <a:pt x="12686" y="4116"/>
                  </a:lnTo>
                  <a:close/>
                  <a:moveTo>
                    <a:pt x="3734" y="3397"/>
                  </a:moveTo>
                  <a:lnTo>
                    <a:pt x="3627" y="3413"/>
                  </a:lnTo>
                  <a:lnTo>
                    <a:pt x="3428" y="3489"/>
                  </a:lnTo>
                  <a:lnTo>
                    <a:pt x="3352" y="3566"/>
                  </a:lnTo>
                  <a:lnTo>
                    <a:pt x="3352" y="3428"/>
                  </a:lnTo>
                  <a:lnTo>
                    <a:pt x="3076" y="3428"/>
                  </a:lnTo>
                  <a:lnTo>
                    <a:pt x="3076" y="4744"/>
                  </a:lnTo>
                  <a:lnTo>
                    <a:pt x="3367" y="4744"/>
                  </a:lnTo>
                  <a:lnTo>
                    <a:pt x="3367" y="3780"/>
                  </a:lnTo>
                  <a:lnTo>
                    <a:pt x="3413" y="3719"/>
                  </a:lnTo>
                  <a:lnTo>
                    <a:pt x="3535" y="3642"/>
                  </a:lnTo>
                  <a:lnTo>
                    <a:pt x="3719" y="3642"/>
                  </a:lnTo>
                  <a:lnTo>
                    <a:pt x="3842" y="3764"/>
                  </a:lnTo>
                  <a:lnTo>
                    <a:pt x="3857" y="3872"/>
                  </a:lnTo>
                  <a:lnTo>
                    <a:pt x="3857" y="4744"/>
                  </a:lnTo>
                  <a:lnTo>
                    <a:pt x="4148" y="4744"/>
                  </a:lnTo>
                  <a:lnTo>
                    <a:pt x="4148" y="3841"/>
                  </a:lnTo>
                  <a:lnTo>
                    <a:pt x="4178" y="3749"/>
                  </a:lnTo>
                  <a:lnTo>
                    <a:pt x="4239" y="3688"/>
                  </a:lnTo>
                  <a:lnTo>
                    <a:pt x="4301" y="3642"/>
                  </a:lnTo>
                  <a:lnTo>
                    <a:pt x="4515" y="3642"/>
                  </a:lnTo>
                  <a:lnTo>
                    <a:pt x="4591" y="3703"/>
                  </a:lnTo>
                  <a:lnTo>
                    <a:pt x="4622" y="3764"/>
                  </a:lnTo>
                  <a:lnTo>
                    <a:pt x="4637" y="3887"/>
                  </a:lnTo>
                  <a:lnTo>
                    <a:pt x="4637" y="4744"/>
                  </a:lnTo>
                  <a:lnTo>
                    <a:pt x="4928" y="4744"/>
                  </a:lnTo>
                  <a:lnTo>
                    <a:pt x="4928" y="3872"/>
                  </a:lnTo>
                  <a:lnTo>
                    <a:pt x="4913" y="3657"/>
                  </a:lnTo>
                  <a:lnTo>
                    <a:pt x="4821" y="3520"/>
                  </a:lnTo>
                  <a:lnTo>
                    <a:pt x="4760" y="3458"/>
                  </a:lnTo>
                  <a:lnTo>
                    <a:pt x="4607" y="3397"/>
                  </a:lnTo>
                  <a:lnTo>
                    <a:pt x="4499" y="3397"/>
                  </a:lnTo>
                  <a:lnTo>
                    <a:pt x="4377" y="3413"/>
                  </a:lnTo>
                  <a:lnTo>
                    <a:pt x="4178" y="3504"/>
                  </a:lnTo>
                  <a:lnTo>
                    <a:pt x="4102" y="3596"/>
                  </a:lnTo>
                  <a:lnTo>
                    <a:pt x="4040" y="3504"/>
                  </a:lnTo>
                  <a:lnTo>
                    <a:pt x="3857" y="3413"/>
                  </a:lnTo>
                  <a:lnTo>
                    <a:pt x="3734" y="3397"/>
                  </a:lnTo>
                  <a:close/>
                  <a:moveTo>
                    <a:pt x="5907" y="3397"/>
                  </a:moveTo>
                  <a:lnTo>
                    <a:pt x="5785" y="3413"/>
                  </a:lnTo>
                  <a:lnTo>
                    <a:pt x="5601" y="3489"/>
                  </a:lnTo>
                  <a:lnTo>
                    <a:pt x="5525" y="3566"/>
                  </a:lnTo>
                  <a:lnTo>
                    <a:pt x="5509" y="3428"/>
                  </a:lnTo>
                  <a:lnTo>
                    <a:pt x="5234" y="3428"/>
                  </a:lnTo>
                  <a:lnTo>
                    <a:pt x="5234" y="4744"/>
                  </a:lnTo>
                  <a:lnTo>
                    <a:pt x="5525" y="4744"/>
                  </a:lnTo>
                  <a:lnTo>
                    <a:pt x="5525" y="3780"/>
                  </a:lnTo>
                  <a:lnTo>
                    <a:pt x="5571" y="3719"/>
                  </a:lnTo>
                  <a:lnTo>
                    <a:pt x="5693" y="3642"/>
                  </a:lnTo>
                  <a:lnTo>
                    <a:pt x="5892" y="3642"/>
                  </a:lnTo>
                  <a:lnTo>
                    <a:pt x="5999" y="3764"/>
                  </a:lnTo>
                  <a:lnTo>
                    <a:pt x="6014" y="3872"/>
                  </a:lnTo>
                  <a:lnTo>
                    <a:pt x="6014" y="4744"/>
                  </a:lnTo>
                  <a:lnTo>
                    <a:pt x="6320" y="4744"/>
                  </a:lnTo>
                  <a:lnTo>
                    <a:pt x="6305" y="3841"/>
                  </a:lnTo>
                  <a:lnTo>
                    <a:pt x="6351" y="3749"/>
                  </a:lnTo>
                  <a:lnTo>
                    <a:pt x="6397" y="3688"/>
                  </a:lnTo>
                  <a:lnTo>
                    <a:pt x="6473" y="3642"/>
                  </a:lnTo>
                  <a:lnTo>
                    <a:pt x="6688" y="3642"/>
                  </a:lnTo>
                  <a:lnTo>
                    <a:pt x="6749" y="3703"/>
                  </a:lnTo>
                  <a:lnTo>
                    <a:pt x="6795" y="3764"/>
                  </a:lnTo>
                  <a:lnTo>
                    <a:pt x="6795" y="3887"/>
                  </a:lnTo>
                  <a:lnTo>
                    <a:pt x="6795" y="4744"/>
                  </a:lnTo>
                  <a:lnTo>
                    <a:pt x="7101" y="4744"/>
                  </a:lnTo>
                  <a:lnTo>
                    <a:pt x="7101" y="3872"/>
                  </a:lnTo>
                  <a:lnTo>
                    <a:pt x="7070" y="3657"/>
                  </a:lnTo>
                  <a:lnTo>
                    <a:pt x="6994" y="3520"/>
                  </a:lnTo>
                  <a:lnTo>
                    <a:pt x="6933" y="3458"/>
                  </a:lnTo>
                  <a:lnTo>
                    <a:pt x="6764" y="3397"/>
                  </a:lnTo>
                  <a:lnTo>
                    <a:pt x="6672" y="3397"/>
                  </a:lnTo>
                  <a:lnTo>
                    <a:pt x="6535" y="3413"/>
                  </a:lnTo>
                  <a:lnTo>
                    <a:pt x="6336" y="3504"/>
                  </a:lnTo>
                  <a:lnTo>
                    <a:pt x="6259" y="3596"/>
                  </a:lnTo>
                  <a:lnTo>
                    <a:pt x="6213" y="3504"/>
                  </a:lnTo>
                  <a:lnTo>
                    <a:pt x="6030" y="3413"/>
                  </a:lnTo>
                  <a:lnTo>
                    <a:pt x="5907" y="3397"/>
                  </a:lnTo>
                  <a:close/>
                  <a:moveTo>
                    <a:pt x="9442" y="3397"/>
                  </a:moveTo>
                  <a:lnTo>
                    <a:pt x="9335" y="3413"/>
                  </a:lnTo>
                  <a:lnTo>
                    <a:pt x="9136" y="3489"/>
                  </a:lnTo>
                  <a:lnTo>
                    <a:pt x="9059" y="3581"/>
                  </a:lnTo>
                  <a:lnTo>
                    <a:pt x="9059" y="3428"/>
                  </a:lnTo>
                  <a:lnTo>
                    <a:pt x="8784" y="3428"/>
                  </a:lnTo>
                  <a:lnTo>
                    <a:pt x="8784" y="4744"/>
                  </a:lnTo>
                  <a:lnTo>
                    <a:pt x="9075" y="4744"/>
                  </a:lnTo>
                  <a:lnTo>
                    <a:pt x="9075" y="3795"/>
                  </a:lnTo>
                  <a:lnTo>
                    <a:pt x="9121" y="3734"/>
                  </a:lnTo>
                  <a:lnTo>
                    <a:pt x="9258" y="3642"/>
                  </a:lnTo>
                  <a:lnTo>
                    <a:pt x="9335" y="3642"/>
                  </a:lnTo>
                  <a:lnTo>
                    <a:pt x="9442" y="3657"/>
                  </a:lnTo>
                  <a:lnTo>
                    <a:pt x="9519" y="3703"/>
                  </a:lnTo>
                  <a:lnTo>
                    <a:pt x="9564" y="3764"/>
                  </a:lnTo>
                  <a:lnTo>
                    <a:pt x="9564" y="3887"/>
                  </a:lnTo>
                  <a:lnTo>
                    <a:pt x="9564" y="4744"/>
                  </a:lnTo>
                  <a:lnTo>
                    <a:pt x="9870" y="4744"/>
                  </a:lnTo>
                  <a:lnTo>
                    <a:pt x="9870" y="3872"/>
                  </a:lnTo>
                  <a:lnTo>
                    <a:pt x="9840" y="3657"/>
                  </a:lnTo>
                  <a:lnTo>
                    <a:pt x="9702" y="3458"/>
                  </a:lnTo>
                  <a:lnTo>
                    <a:pt x="9549" y="3397"/>
                  </a:lnTo>
                  <a:close/>
                  <a:moveTo>
                    <a:pt x="10192" y="3428"/>
                  </a:moveTo>
                  <a:lnTo>
                    <a:pt x="10192" y="4744"/>
                  </a:lnTo>
                  <a:lnTo>
                    <a:pt x="10483" y="4744"/>
                  </a:lnTo>
                  <a:lnTo>
                    <a:pt x="10483" y="3428"/>
                  </a:lnTo>
                  <a:close/>
                  <a:moveTo>
                    <a:pt x="14293" y="3428"/>
                  </a:moveTo>
                  <a:lnTo>
                    <a:pt x="14293" y="4744"/>
                  </a:lnTo>
                  <a:lnTo>
                    <a:pt x="14599" y="4744"/>
                  </a:lnTo>
                  <a:lnTo>
                    <a:pt x="14599" y="3428"/>
                  </a:lnTo>
                  <a:close/>
                  <a:moveTo>
                    <a:pt x="15578" y="3397"/>
                  </a:moveTo>
                  <a:lnTo>
                    <a:pt x="15456" y="3413"/>
                  </a:lnTo>
                  <a:lnTo>
                    <a:pt x="15272" y="3489"/>
                  </a:lnTo>
                  <a:lnTo>
                    <a:pt x="15196" y="3581"/>
                  </a:lnTo>
                  <a:lnTo>
                    <a:pt x="15180" y="3428"/>
                  </a:lnTo>
                  <a:lnTo>
                    <a:pt x="14905" y="3428"/>
                  </a:lnTo>
                  <a:lnTo>
                    <a:pt x="14905" y="4744"/>
                  </a:lnTo>
                  <a:lnTo>
                    <a:pt x="15211" y="4744"/>
                  </a:lnTo>
                  <a:lnTo>
                    <a:pt x="15211" y="3795"/>
                  </a:lnTo>
                  <a:lnTo>
                    <a:pt x="15257" y="3734"/>
                  </a:lnTo>
                  <a:lnTo>
                    <a:pt x="15379" y="3642"/>
                  </a:lnTo>
                  <a:lnTo>
                    <a:pt x="15471" y="3642"/>
                  </a:lnTo>
                  <a:lnTo>
                    <a:pt x="15578" y="3657"/>
                  </a:lnTo>
                  <a:lnTo>
                    <a:pt x="15639" y="3703"/>
                  </a:lnTo>
                  <a:lnTo>
                    <a:pt x="15685" y="3764"/>
                  </a:lnTo>
                  <a:lnTo>
                    <a:pt x="15701" y="3887"/>
                  </a:lnTo>
                  <a:lnTo>
                    <a:pt x="15701" y="4744"/>
                  </a:lnTo>
                  <a:lnTo>
                    <a:pt x="15991" y="4744"/>
                  </a:lnTo>
                  <a:lnTo>
                    <a:pt x="15991" y="3872"/>
                  </a:lnTo>
                  <a:lnTo>
                    <a:pt x="15976" y="3657"/>
                  </a:lnTo>
                  <a:lnTo>
                    <a:pt x="15838" y="3458"/>
                  </a:lnTo>
                  <a:lnTo>
                    <a:pt x="15670" y="3397"/>
                  </a:lnTo>
                  <a:close/>
                  <a:moveTo>
                    <a:pt x="735" y="2938"/>
                  </a:moveTo>
                  <a:lnTo>
                    <a:pt x="521" y="2969"/>
                  </a:lnTo>
                  <a:lnTo>
                    <a:pt x="353" y="3045"/>
                  </a:lnTo>
                  <a:lnTo>
                    <a:pt x="200" y="3168"/>
                  </a:lnTo>
                  <a:lnTo>
                    <a:pt x="93" y="3336"/>
                  </a:lnTo>
                  <a:lnTo>
                    <a:pt x="16" y="3535"/>
                  </a:lnTo>
                  <a:lnTo>
                    <a:pt x="1" y="3780"/>
                  </a:lnTo>
                  <a:lnTo>
                    <a:pt x="1" y="3948"/>
                  </a:lnTo>
                  <a:lnTo>
                    <a:pt x="16" y="4178"/>
                  </a:lnTo>
                  <a:lnTo>
                    <a:pt x="93" y="4377"/>
                  </a:lnTo>
                  <a:lnTo>
                    <a:pt x="200" y="4545"/>
                  </a:lnTo>
                  <a:lnTo>
                    <a:pt x="337" y="4667"/>
                  </a:lnTo>
                  <a:lnTo>
                    <a:pt x="521" y="4744"/>
                  </a:lnTo>
                  <a:lnTo>
                    <a:pt x="720" y="4759"/>
                  </a:lnTo>
                  <a:lnTo>
                    <a:pt x="858" y="4759"/>
                  </a:lnTo>
                  <a:lnTo>
                    <a:pt x="1102" y="4683"/>
                  </a:lnTo>
                  <a:lnTo>
                    <a:pt x="1194" y="4606"/>
                  </a:lnTo>
                  <a:lnTo>
                    <a:pt x="1286" y="4514"/>
                  </a:lnTo>
                  <a:lnTo>
                    <a:pt x="1393" y="4300"/>
                  </a:lnTo>
                  <a:lnTo>
                    <a:pt x="1408" y="4162"/>
                  </a:lnTo>
                  <a:lnTo>
                    <a:pt x="1102" y="4162"/>
                  </a:lnTo>
                  <a:lnTo>
                    <a:pt x="1072" y="4331"/>
                  </a:lnTo>
                  <a:lnTo>
                    <a:pt x="995" y="4438"/>
                  </a:lnTo>
                  <a:lnTo>
                    <a:pt x="888" y="4499"/>
                  </a:lnTo>
                  <a:lnTo>
                    <a:pt x="720" y="4514"/>
                  </a:lnTo>
                  <a:lnTo>
                    <a:pt x="628" y="4499"/>
                  </a:lnTo>
                  <a:lnTo>
                    <a:pt x="475" y="4438"/>
                  </a:lnTo>
                  <a:lnTo>
                    <a:pt x="414" y="4361"/>
                  </a:lnTo>
                  <a:lnTo>
                    <a:pt x="337" y="4193"/>
                  </a:lnTo>
                  <a:lnTo>
                    <a:pt x="307" y="3933"/>
                  </a:lnTo>
                  <a:lnTo>
                    <a:pt x="307" y="3764"/>
                  </a:lnTo>
                  <a:lnTo>
                    <a:pt x="337" y="3504"/>
                  </a:lnTo>
                  <a:lnTo>
                    <a:pt x="429" y="3336"/>
                  </a:lnTo>
                  <a:lnTo>
                    <a:pt x="475" y="3275"/>
                  </a:lnTo>
                  <a:lnTo>
                    <a:pt x="628" y="3198"/>
                  </a:lnTo>
                  <a:lnTo>
                    <a:pt x="735" y="3198"/>
                  </a:lnTo>
                  <a:lnTo>
                    <a:pt x="888" y="3214"/>
                  </a:lnTo>
                  <a:lnTo>
                    <a:pt x="995" y="3275"/>
                  </a:lnTo>
                  <a:lnTo>
                    <a:pt x="1072" y="3382"/>
                  </a:lnTo>
                  <a:lnTo>
                    <a:pt x="1102" y="3550"/>
                  </a:lnTo>
                  <a:lnTo>
                    <a:pt x="1408" y="3550"/>
                  </a:lnTo>
                  <a:lnTo>
                    <a:pt x="1393" y="3413"/>
                  </a:lnTo>
                  <a:lnTo>
                    <a:pt x="1286" y="3183"/>
                  </a:lnTo>
                  <a:lnTo>
                    <a:pt x="1210" y="3107"/>
                  </a:lnTo>
                  <a:lnTo>
                    <a:pt x="1102" y="3030"/>
                  </a:lnTo>
                  <a:lnTo>
                    <a:pt x="873" y="2953"/>
                  </a:lnTo>
                  <a:lnTo>
                    <a:pt x="735" y="2938"/>
                  </a:lnTo>
                  <a:close/>
                  <a:moveTo>
                    <a:pt x="2204" y="3397"/>
                  </a:moveTo>
                  <a:lnTo>
                    <a:pt x="2036" y="3413"/>
                  </a:lnTo>
                  <a:lnTo>
                    <a:pt x="1898" y="3489"/>
                  </a:lnTo>
                  <a:lnTo>
                    <a:pt x="1760" y="3581"/>
                  </a:lnTo>
                  <a:lnTo>
                    <a:pt x="1684" y="3719"/>
                  </a:lnTo>
                  <a:lnTo>
                    <a:pt x="1607" y="3887"/>
                  </a:lnTo>
                  <a:lnTo>
                    <a:pt x="1607" y="4071"/>
                  </a:lnTo>
                  <a:lnTo>
                    <a:pt x="1607" y="4086"/>
                  </a:lnTo>
                  <a:lnTo>
                    <a:pt x="1607" y="4224"/>
                  </a:lnTo>
                  <a:lnTo>
                    <a:pt x="1699" y="4484"/>
                  </a:lnTo>
                  <a:lnTo>
                    <a:pt x="1776" y="4575"/>
                  </a:lnTo>
                  <a:lnTo>
                    <a:pt x="1852" y="4667"/>
                  </a:lnTo>
                  <a:lnTo>
                    <a:pt x="2082" y="4759"/>
                  </a:lnTo>
                  <a:lnTo>
                    <a:pt x="2219" y="4759"/>
                  </a:lnTo>
                  <a:lnTo>
                    <a:pt x="2388" y="4744"/>
                  </a:lnTo>
                  <a:lnTo>
                    <a:pt x="2541" y="4683"/>
                  </a:lnTo>
                  <a:lnTo>
                    <a:pt x="2663" y="4575"/>
                  </a:lnTo>
                  <a:lnTo>
                    <a:pt x="2755" y="4438"/>
                  </a:lnTo>
                  <a:lnTo>
                    <a:pt x="2816" y="4285"/>
                  </a:lnTo>
                  <a:lnTo>
                    <a:pt x="2816" y="4086"/>
                  </a:lnTo>
                  <a:lnTo>
                    <a:pt x="2816" y="4025"/>
                  </a:lnTo>
                  <a:lnTo>
                    <a:pt x="2816" y="3887"/>
                  </a:lnTo>
                  <a:lnTo>
                    <a:pt x="2724" y="3657"/>
                  </a:lnTo>
                  <a:lnTo>
                    <a:pt x="2648" y="3566"/>
                  </a:lnTo>
                  <a:lnTo>
                    <a:pt x="2556" y="3489"/>
                  </a:lnTo>
                  <a:lnTo>
                    <a:pt x="2342" y="3413"/>
                  </a:lnTo>
                  <a:lnTo>
                    <a:pt x="2204" y="3397"/>
                  </a:lnTo>
                  <a:close/>
                  <a:moveTo>
                    <a:pt x="7392" y="3428"/>
                  </a:moveTo>
                  <a:lnTo>
                    <a:pt x="7392" y="4269"/>
                  </a:lnTo>
                  <a:lnTo>
                    <a:pt x="7407" y="4499"/>
                  </a:lnTo>
                  <a:lnTo>
                    <a:pt x="7499" y="4637"/>
                  </a:lnTo>
                  <a:lnTo>
                    <a:pt x="7560" y="4698"/>
                  </a:lnTo>
                  <a:lnTo>
                    <a:pt x="7728" y="4759"/>
                  </a:lnTo>
                  <a:lnTo>
                    <a:pt x="7942" y="4759"/>
                  </a:lnTo>
                  <a:lnTo>
                    <a:pt x="8126" y="4683"/>
                  </a:lnTo>
                  <a:lnTo>
                    <a:pt x="8203" y="4606"/>
                  </a:lnTo>
                  <a:lnTo>
                    <a:pt x="8203" y="4744"/>
                  </a:lnTo>
                  <a:lnTo>
                    <a:pt x="8478" y="4744"/>
                  </a:lnTo>
                  <a:lnTo>
                    <a:pt x="8478" y="3428"/>
                  </a:lnTo>
                  <a:lnTo>
                    <a:pt x="8187" y="3428"/>
                  </a:lnTo>
                  <a:lnTo>
                    <a:pt x="8187" y="4361"/>
                  </a:lnTo>
                  <a:lnTo>
                    <a:pt x="8141" y="4438"/>
                  </a:lnTo>
                  <a:lnTo>
                    <a:pt x="8004" y="4514"/>
                  </a:lnTo>
                  <a:lnTo>
                    <a:pt x="7805" y="4514"/>
                  </a:lnTo>
                  <a:lnTo>
                    <a:pt x="7698" y="4392"/>
                  </a:lnTo>
                  <a:lnTo>
                    <a:pt x="7682" y="4269"/>
                  </a:lnTo>
                  <a:lnTo>
                    <a:pt x="7682" y="3428"/>
                  </a:lnTo>
                  <a:close/>
                  <a:moveTo>
                    <a:pt x="11339" y="3397"/>
                  </a:moveTo>
                  <a:lnTo>
                    <a:pt x="11217" y="3413"/>
                  </a:lnTo>
                  <a:lnTo>
                    <a:pt x="10988" y="3489"/>
                  </a:lnTo>
                  <a:lnTo>
                    <a:pt x="10911" y="3581"/>
                  </a:lnTo>
                  <a:lnTo>
                    <a:pt x="10835" y="3673"/>
                  </a:lnTo>
                  <a:lnTo>
                    <a:pt x="10758" y="3918"/>
                  </a:lnTo>
                  <a:lnTo>
                    <a:pt x="10743" y="4055"/>
                  </a:lnTo>
                  <a:lnTo>
                    <a:pt x="10743" y="4086"/>
                  </a:lnTo>
                  <a:lnTo>
                    <a:pt x="10758" y="4239"/>
                  </a:lnTo>
                  <a:lnTo>
                    <a:pt x="10835" y="4484"/>
                  </a:lnTo>
                  <a:lnTo>
                    <a:pt x="10911" y="4575"/>
                  </a:lnTo>
                  <a:lnTo>
                    <a:pt x="10988" y="4667"/>
                  </a:lnTo>
                  <a:lnTo>
                    <a:pt x="11217" y="4759"/>
                  </a:lnTo>
                  <a:lnTo>
                    <a:pt x="11339" y="4759"/>
                  </a:lnTo>
                  <a:lnTo>
                    <a:pt x="11493" y="4744"/>
                  </a:lnTo>
                  <a:lnTo>
                    <a:pt x="11615" y="4698"/>
                  </a:lnTo>
                  <a:lnTo>
                    <a:pt x="11722" y="4637"/>
                  </a:lnTo>
                  <a:lnTo>
                    <a:pt x="11799" y="4530"/>
                  </a:lnTo>
                  <a:lnTo>
                    <a:pt x="11860" y="4422"/>
                  </a:lnTo>
                  <a:lnTo>
                    <a:pt x="11875" y="4300"/>
                  </a:lnTo>
                  <a:lnTo>
                    <a:pt x="11600" y="4300"/>
                  </a:lnTo>
                  <a:lnTo>
                    <a:pt x="11584" y="4392"/>
                  </a:lnTo>
                  <a:lnTo>
                    <a:pt x="11523" y="4453"/>
                  </a:lnTo>
                  <a:lnTo>
                    <a:pt x="11447" y="4514"/>
                  </a:lnTo>
                  <a:lnTo>
                    <a:pt x="11339" y="4530"/>
                  </a:lnTo>
                  <a:lnTo>
                    <a:pt x="11202" y="4514"/>
                  </a:lnTo>
                  <a:lnTo>
                    <a:pt x="11125" y="4422"/>
                  </a:lnTo>
                  <a:lnTo>
                    <a:pt x="11049" y="4300"/>
                  </a:lnTo>
                  <a:lnTo>
                    <a:pt x="11049" y="4101"/>
                  </a:lnTo>
                  <a:lnTo>
                    <a:pt x="11049" y="4055"/>
                  </a:lnTo>
                  <a:lnTo>
                    <a:pt x="11049" y="3856"/>
                  </a:lnTo>
                  <a:lnTo>
                    <a:pt x="11125" y="3734"/>
                  </a:lnTo>
                  <a:lnTo>
                    <a:pt x="11217" y="3657"/>
                  </a:lnTo>
                  <a:lnTo>
                    <a:pt x="11339" y="3642"/>
                  </a:lnTo>
                  <a:lnTo>
                    <a:pt x="11447" y="3642"/>
                  </a:lnTo>
                  <a:lnTo>
                    <a:pt x="11523" y="3703"/>
                  </a:lnTo>
                  <a:lnTo>
                    <a:pt x="11584" y="3780"/>
                  </a:lnTo>
                  <a:lnTo>
                    <a:pt x="11600" y="3887"/>
                  </a:lnTo>
                  <a:lnTo>
                    <a:pt x="11875" y="3887"/>
                  </a:lnTo>
                  <a:lnTo>
                    <a:pt x="11875" y="3780"/>
                  </a:lnTo>
                  <a:lnTo>
                    <a:pt x="11799" y="3611"/>
                  </a:lnTo>
                  <a:lnTo>
                    <a:pt x="11722" y="3535"/>
                  </a:lnTo>
                  <a:lnTo>
                    <a:pt x="11646" y="3474"/>
                  </a:lnTo>
                  <a:lnTo>
                    <a:pt x="11462" y="3397"/>
                  </a:lnTo>
                  <a:close/>
                  <a:moveTo>
                    <a:pt x="12625" y="3397"/>
                  </a:moveTo>
                  <a:lnTo>
                    <a:pt x="12487" y="3413"/>
                  </a:lnTo>
                  <a:lnTo>
                    <a:pt x="12349" y="3458"/>
                  </a:lnTo>
                  <a:lnTo>
                    <a:pt x="12242" y="3504"/>
                  </a:lnTo>
                  <a:lnTo>
                    <a:pt x="12166" y="3596"/>
                  </a:lnTo>
                  <a:lnTo>
                    <a:pt x="12105" y="3703"/>
                  </a:lnTo>
                  <a:lnTo>
                    <a:pt x="12089" y="3795"/>
                  </a:lnTo>
                  <a:lnTo>
                    <a:pt x="12380" y="3795"/>
                  </a:lnTo>
                  <a:lnTo>
                    <a:pt x="12395" y="3734"/>
                  </a:lnTo>
                  <a:lnTo>
                    <a:pt x="12457" y="3673"/>
                  </a:lnTo>
                  <a:lnTo>
                    <a:pt x="12518" y="3627"/>
                  </a:lnTo>
                  <a:lnTo>
                    <a:pt x="12717" y="3627"/>
                  </a:lnTo>
                  <a:lnTo>
                    <a:pt x="12793" y="3688"/>
                  </a:lnTo>
                  <a:lnTo>
                    <a:pt x="12839" y="3749"/>
                  </a:lnTo>
                  <a:lnTo>
                    <a:pt x="12839" y="3841"/>
                  </a:lnTo>
                  <a:lnTo>
                    <a:pt x="12839" y="3933"/>
                  </a:lnTo>
                  <a:lnTo>
                    <a:pt x="12671" y="3933"/>
                  </a:lnTo>
                  <a:lnTo>
                    <a:pt x="12395" y="3948"/>
                  </a:lnTo>
                  <a:lnTo>
                    <a:pt x="12212" y="4040"/>
                  </a:lnTo>
                  <a:lnTo>
                    <a:pt x="12150" y="4101"/>
                  </a:lnTo>
                  <a:lnTo>
                    <a:pt x="12074" y="4269"/>
                  </a:lnTo>
                  <a:lnTo>
                    <a:pt x="12059" y="4361"/>
                  </a:lnTo>
                  <a:lnTo>
                    <a:pt x="12089" y="4530"/>
                  </a:lnTo>
                  <a:lnTo>
                    <a:pt x="12181" y="4652"/>
                  </a:lnTo>
                  <a:lnTo>
                    <a:pt x="12319" y="4744"/>
                  </a:lnTo>
                  <a:lnTo>
                    <a:pt x="12518" y="4759"/>
                  </a:lnTo>
                  <a:lnTo>
                    <a:pt x="12610" y="4759"/>
                  </a:lnTo>
                  <a:lnTo>
                    <a:pt x="12778" y="4683"/>
                  </a:lnTo>
                  <a:lnTo>
                    <a:pt x="12854" y="4606"/>
                  </a:lnTo>
                  <a:lnTo>
                    <a:pt x="12870" y="4698"/>
                  </a:lnTo>
                  <a:lnTo>
                    <a:pt x="12885" y="4744"/>
                  </a:lnTo>
                  <a:lnTo>
                    <a:pt x="13191" y="4744"/>
                  </a:lnTo>
                  <a:lnTo>
                    <a:pt x="13191" y="4713"/>
                  </a:lnTo>
                  <a:lnTo>
                    <a:pt x="13145" y="4591"/>
                  </a:lnTo>
                  <a:lnTo>
                    <a:pt x="13145" y="4438"/>
                  </a:lnTo>
                  <a:lnTo>
                    <a:pt x="13145" y="3841"/>
                  </a:lnTo>
                  <a:lnTo>
                    <a:pt x="13130" y="3734"/>
                  </a:lnTo>
                  <a:lnTo>
                    <a:pt x="13069" y="3581"/>
                  </a:lnTo>
                  <a:lnTo>
                    <a:pt x="13007" y="3520"/>
                  </a:lnTo>
                  <a:lnTo>
                    <a:pt x="12854" y="3413"/>
                  </a:lnTo>
                  <a:lnTo>
                    <a:pt x="12625" y="3397"/>
                  </a:lnTo>
                  <a:close/>
                  <a:moveTo>
                    <a:pt x="13528" y="3107"/>
                  </a:moveTo>
                  <a:lnTo>
                    <a:pt x="13528" y="3428"/>
                  </a:lnTo>
                  <a:lnTo>
                    <a:pt x="13313" y="3428"/>
                  </a:lnTo>
                  <a:lnTo>
                    <a:pt x="13313" y="3642"/>
                  </a:lnTo>
                  <a:lnTo>
                    <a:pt x="13528" y="3642"/>
                  </a:lnTo>
                  <a:lnTo>
                    <a:pt x="13528" y="4392"/>
                  </a:lnTo>
                  <a:lnTo>
                    <a:pt x="13543" y="4560"/>
                  </a:lnTo>
                  <a:lnTo>
                    <a:pt x="13711" y="4744"/>
                  </a:lnTo>
                  <a:lnTo>
                    <a:pt x="13864" y="4759"/>
                  </a:lnTo>
                  <a:lnTo>
                    <a:pt x="13956" y="4759"/>
                  </a:lnTo>
                  <a:lnTo>
                    <a:pt x="14063" y="4729"/>
                  </a:lnTo>
                  <a:lnTo>
                    <a:pt x="14063" y="4499"/>
                  </a:lnTo>
                  <a:lnTo>
                    <a:pt x="14002" y="4514"/>
                  </a:lnTo>
                  <a:lnTo>
                    <a:pt x="13880" y="4514"/>
                  </a:lnTo>
                  <a:lnTo>
                    <a:pt x="13849" y="4484"/>
                  </a:lnTo>
                  <a:lnTo>
                    <a:pt x="13818" y="4438"/>
                  </a:lnTo>
                  <a:lnTo>
                    <a:pt x="13818" y="4377"/>
                  </a:lnTo>
                  <a:lnTo>
                    <a:pt x="13818" y="3642"/>
                  </a:lnTo>
                  <a:lnTo>
                    <a:pt x="14048" y="3642"/>
                  </a:lnTo>
                  <a:lnTo>
                    <a:pt x="14048" y="3428"/>
                  </a:lnTo>
                  <a:lnTo>
                    <a:pt x="13818" y="3428"/>
                  </a:lnTo>
                  <a:lnTo>
                    <a:pt x="13818" y="3107"/>
                  </a:lnTo>
                  <a:close/>
                  <a:moveTo>
                    <a:pt x="16772" y="3397"/>
                  </a:moveTo>
                  <a:lnTo>
                    <a:pt x="16649" y="3413"/>
                  </a:lnTo>
                  <a:lnTo>
                    <a:pt x="16466" y="3504"/>
                  </a:lnTo>
                  <a:lnTo>
                    <a:pt x="16389" y="3581"/>
                  </a:lnTo>
                  <a:lnTo>
                    <a:pt x="16328" y="3673"/>
                  </a:lnTo>
                  <a:lnTo>
                    <a:pt x="16251" y="3918"/>
                  </a:lnTo>
                  <a:lnTo>
                    <a:pt x="16251" y="4071"/>
                  </a:lnTo>
                  <a:lnTo>
                    <a:pt x="16251" y="4224"/>
                  </a:lnTo>
                  <a:lnTo>
                    <a:pt x="16328" y="4484"/>
                  </a:lnTo>
                  <a:lnTo>
                    <a:pt x="16389" y="4575"/>
                  </a:lnTo>
                  <a:lnTo>
                    <a:pt x="16466" y="4667"/>
                  </a:lnTo>
                  <a:lnTo>
                    <a:pt x="16649" y="4759"/>
                  </a:lnTo>
                  <a:lnTo>
                    <a:pt x="16879" y="4759"/>
                  </a:lnTo>
                  <a:lnTo>
                    <a:pt x="17047" y="4683"/>
                  </a:lnTo>
                  <a:lnTo>
                    <a:pt x="17108" y="4621"/>
                  </a:lnTo>
                  <a:lnTo>
                    <a:pt x="17108" y="4713"/>
                  </a:lnTo>
                  <a:lnTo>
                    <a:pt x="17093" y="4851"/>
                  </a:lnTo>
                  <a:lnTo>
                    <a:pt x="17032" y="4943"/>
                  </a:lnTo>
                  <a:lnTo>
                    <a:pt x="16925" y="5004"/>
                  </a:lnTo>
                  <a:lnTo>
                    <a:pt x="16787" y="5019"/>
                  </a:lnTo>
                  <a:lnTo>
                    <a:pt x="16695" y="5019"/>
                  </a:lnTo>
                  <a:lnTo>
                    <a:pt x="16527" y="4927"/>
                  </a:lnTo>
                  <a:lnTo>
                    <a:pt x="16450" y="4866"/>
                  </a:lnTo>
                  <a:lnTo>
                    <a:pt x="16313" y="5035"/>
                  </a:lnTo>
                  <a:lnTo>
                    <a:pt x="16404" y="5126"/>
                  </a:lnTo>
                  <a:lnTo>
                    <a:pt x="16527" y="5188"/>
                  </a:lnTo>
                  <a:lnTo>
                    <a:pt x="16665" y="5249"/>
                  </a:lnTo>
                  <a:lnTo>
                    <a:pt x="16940" y="5249"/>
                  </a:lnTo>
                  <a:lnTo>
                    <a:pt x="17154" y="5172"/>
                  </a:lnTo>
                  <a:lnTo>
                    <a:pt x="17246" y="5111"/>
                  </a:lnTo>
                  <a:lnTo>
                    <a:pt x="17323" y="5019"/>
                  </a:lnTo>
                  <a:lnTo>
                    <a:pt x="17399" y="4820"/>
                  </a:lnTo>
                  <a:lnTo>
                    <a:pt x="17399" y="4698"/>
                  </a:lnTo>
                  <a:lnTo>
                    <a:pt x="17399" y="3428"/>
                  </a:lnTo>
                  <a:lnTo>
                    <a:pt x="17139" y="3428"/>
                  </a:lnTo>
                  <a:lnTo>
                    <a:pt x="17124" y="3550"/>
                  </a:lnTo>
                  <a:lnTo>
                    <a:pt x="17062" y="3489"/>
                  </a:lnTo>
                  <a:lnTo>
                    <a:pt x="16879" y="3397"/>
                  </a:lnTo>
                  <a:close/>
                  <a:moveTo>
                    <a:pt x="7330" y="5800"/>
                  </a:moveTo>
                  <a:lnTo>
                    <a:pt x="7284" y="5830"/>
                  </a:lnTo>
                  <a:lnTo>
                    <a:pt x="7239" y="5891"/>
                  </a:lnTo>
                  <a:lnTo>
                    <a:pt x="7239" y="5953"/>
                  </a:lnTo>
                  <a:lnTo>
                    <a:pt x="7239" y="6014"/>
                  </a:lnTo>
                  <a:lnTo>
                    <a:pt x="7284" y="6060"/>
                  </a:lnTo>
                  <a:lnTo>
                    <a:pt x="7330" y="6106"/>
                  </a:lnTo>
                  <a:lnTo>
                    <a:pt x="7483" y="6106"/>
                  </a:lnTo>
                  <a:lnTo>
                    <a:pt x="7529" y="6060"/>
                  </a:lnTo>
                  <a:lnTo>
                    <a:pt x="7560" y="6014"/>
                  </a:lnTo>
                  <a:lnTo>
                    <a:pt x="7575" y="5953"/>
                  </a:lnTo>
                  <a:lnTo>
                    <a:pt x="7560" y="5891"/>
                  </a:lnTo>
                  <a:lnTo>
                    <a:pt x="7529" y="5830"/>
                  </a:lnTo>
                  <a:lnTo>
                    <a:pt x="7483" y="5800"/>
                  </a:lnTo>
                  <a:close/>
                  <a:moveTo>
                    <a:pt x="9350" y="5800"/>
                  </a:moveTo>
                  <a:lnTo>
                    <a:pt x="9304" y="5830"/>
                  </a:lnTo>
                  <a:lnTo>
                    <a:pt x="9258" y="5891"/>
                  </a:lnTo>
                  <a:lnTo>
                    <a:pt x="9258" y="5953"/>
                  </a:lnTo>
                  <a:lnTo>
                    <a:pt x="9258" y="6014"/>
                  </a:lnTo>
                  <a:lnTo>
                    <a:pt x="9304" y="6060"/>
                  </a:lnTo>
                  <a:lnTo>
                    <a:pt x="9350" y="6106"/>
                  </a:lnTo>
                  <a:lnTo>
                    <a:pt x="9503" y="6106"/>
                  </a:lnTo>
                  <a:lnTo>
                    <a:pt x="9549" y="6060"/>
                  </a:lnTo>
                  <a:lnTo>
                    <a:pt x="9580" y="6014"/>
                  </a:lnTo>
                  <a:lnTo>
                    <a:pt x="9595" y="5953"/>
                  </a:lnTo>
                  <a:lnTo>
                    <a:pt x="9580" y="5891"/>
                  </a:lnTo>
                  <a:lnTo>
                    <a:pt x="9549" y="5830"/>
                  </a:lnTo>
                  <a:lnTo>
                    <a:pt x="9503" y="5800"/>
                  </a:lnTo>
                  <a:close/>
                  <a:moveTo>
                    <a:pt x="4469" y="6993"/>
                  </a:moveTo>
                  <a:lnTo>
                    <a:pt x="4469" y="7238"/>
                  </a:lnTo>
                  <a:lnTo>
                    <a:pt x="4423" y="7299"/>
                  </a:lnTo>
                  <a:lnTo>
                    <a:pt x="4346" y="7345"/>
                  </a:lnTo>
                  <a:lnTo>
                    <a:pt x="4270" y="7391"/>
                  </a:lnTo>
                  <a:lnTo>
                    <a:pt x="4102" y="7391"/>
                  </a:lnTo>
                  <a:lnTo>
                    <a:pt x="4040" y="7345"/>
                  </a:lnTo>
                  <a:lnTo>
                    <a:pt x="3995" y="7284"/>
                  </a:lnTo>
                  <a:lnTo>
                    <a:pt x="3979" y="7207"/>
                  </a:lnTo>
                  <a:lnTo>
                    <a:pt x="3995" y="7116"/>
                  </a:lnTo>
                  <a:lnTo>
                    <a:pt x="4056" y="7039"/>
                  </a:lnTo>
                  <a:lnTo>
                    <a:pt x="4163" y="6993"/>
                  </a:lnTo>
                  <a:close/>
                  <a:moveTo>
                    <a:pt x="11829" y="6504"/>
                  </a:moveTo>
                  <a:lnTo>
                    <a:pt x="11906" y="6519"/>
                  </a:lnTo>
                  <a:lnTo>
                    <a:pt x="12043" y="6595"/>
                  </a:lnTo>
                  <a:lnTo>
                    <a:pt x="12089" y="6657"/>
                  </a:lnTo>
                  <a:lnTo>
                    <a:pt x="12089" y="7238"/>
                  </a:lnTo>
                  <a:lnTo>
                    <a:pt x="12043" y="7299"/>
                  </a:lnTo>
                  <a:lnTo>
                    <a:pt x="11906" y="7376"/>
                  </a:lnTo>
                  <a:lnTo>
                    <a:pt x="11829" y="7391"/>
                  </a:lnTo>
                  <a:lnTo>
                    <a:pt x="11691" y="7376"/>
                  </a:lnTo>
                  <a:lnTo>
                    <a:pt x="11600" y="7284"/>
                  </a:lnTo>
                  <a:lnTo>
                    <a:pt x="11538" y="7146"/>
                  </a:lnTo>
                  <a:lnTo>
                    <a:pt x="11523" y="6963"/>
                  </a:lnTo>
                  <a:lnTo>
                    <a:pt x="11538" y="6764"/>
                  </a:lnTo>
                  <a:lnTo>
                    <a:pt x="11600" y="6626"/>
                  </a:lnTo>
                  <a:lnTo>
                    <a:pt x="11691" y="6534"/>
                  </a:lnTo>
                  <a:lnTo>
                    <a:pt x="11829" y="6504"/>
                  </a:lnTo>
                  <a:close/>
                  <a:moveTo>
                    <a:pt x="1102" y="5830"/>
                  </a:moveTo>
                  <a:lnTo>
                    <a:pt x="1102" y="7605"/>
                  </a:lnTo>
                  <a:lnTo>
                    <a:pt x="2250" y="7605"/>
                  </a:lnTo>
                  <a:lnTo>
                    <a:pt x="2250" y="7360"/>
                  </a:lnTo>
                  <a:lnTo>
                    <a:pt x="1408" y="7360"/>
                  </a:lnTo>
                  <a:lnTo>
                    <a:pt x="1408" y="6810"/>
                  </a:lnTo>
                  <a:lnTo>
                    <a:pt x="2128" y="6810"/>
                  </a:lnTo>
                  <a:lnTo>
                    <a:pt x="2128" y="6580"/>
                  </a:lnTo>
                  <a:lnTo>
                    <a:pt x="1408" y="6580"/>
                  </a:lnTo>
                  <a:lnTo>
                    <a:pt x="1408" y="6090"/>
                  </a:lnTo>
                  <a:lnTo>
                    <a:pt x="2250" y="6090"/>
                  </a:lnTo>
                  <a:lnTo>
                    <a:pt x="2250" y="5830"/>
                  </a:lnTo>
                  <a:close/>
                  <a:moveTo>
                    <a:pt x="2373" y="6289"/>
                  </a:moveTo>
                  <a:lnTo>
                    <a:pt x="2770" y="6932"/>
                  </a:lnTo>
                  <a:lnTo>
                    <a:pt x="2357" y="7605"/>
                  </a:lnTo>
                  <a:lnTo>
                    <a:pt x="2694" y="7605"/>
                  </a:lnTo>
                  <a:lnTo>
                    <a:pt x="2954" y="7162"/>
                  </a:lnTo>
                  <a:lnTo>
                    <a:pt x="3214" y="7605"/>
                  </a:lnTo>
                  <a:lnTo>
                    <a:pt x="3535" y="7605"/>
                  </a:lnTo>
                  <a:lnTo>
                    <a:pt x="3122" y="6932"/>
                  </a:lnTo>
                  <a:lnTo>
                    <a:pt x="3520" y="6289"/>
                  </a:lnTo>
                  <a:lnTo>
                    <a:pt x="3199" y="6289"/>
                  </a:lnTo>
                  <a:lnTo>
                    <a:pt x="2954" y="6718"/>
                  </a:lnTo>
                  <a:lnTo>
                    <a:pt x="2709" y="6289"/>
                  </a:lnTo>
                  <a:close/>
                  <a:moveTo>
                    <a:pt x="5617" y="6274"/>
                  </a:moveTo>
                  <a:lnTo>
                    <a:pt x="5433" y="6351"/>
                  </a:lnTo>
                  <a:lnTo>
                    <a:pt x="5356" y="6427"/>
                  </a:lnTo>
                  <a:lnTo>
                    <a:pt x="5341" y="6289"/>
                  </a:lnTo>
                  <a:lnTo>
                    <a:pt x="5066" y="6289"/>
                  </a:lnTo>
                  <a:lnTo>
                    <a:pt x="5066" y="7605"/>
                  </a:lnTo>
                  <a:lnTo>
                    <a:pt x="5372" y="7605"/>
                  </a:lnTo>
                  <a:lnTo>
                    <a:pt x="5372" y="6657"/>
                  </a:lnTo>
                  <a:lnTo>
                    <a:pt x="5402" y="6580"/>
                  </a:lnTo>
                  <a:lnTo>
                    <a:pt x="5540" y="6519"/>
                  </a:lnTo>
                  <a:lnTo>
                    <a:pt x="5617" y="6504"/>
                  </a:lnTo>
                  <a:lnTo>
                    <a:pt x="5724" y="6519"/>
                  </a:lnTo>
                  <a:lnTo>
                    <a:pt x="5846" y="6641"/>
                  </a:lnTo>
                  <a:lnTo>
                    <a:pt x="5861" y="6748"/>
                  </a:lnTo>
                  <a:lnTo>
                    <a:pt x="5861" y="7605"/>
                  </a:lnTo>
                  <a:lnTo>
                    <a:pt x="6152" y="7605"/>
                  </a:lnTo>
                  <a:lnTo>
                    <a:pt x="6152" y="6702"/>
                  </a:lnTo>
                  <a:lnTo>
                    <a:pt x="6183" y="6626"/>
                  </a:lnTo>
                  <a:lnTo>
                    <a:pt x="6229" y="6565"/>
                  </a:lnTo>
                  <a:lnTo>
                    <a:pt x="6305" y="6519"/>
                  </a:lnTo>
                  <a:lnTo>
                    <a:pt x="6397" y="6504"/>
                  </a:lnTo>
                  <a:lnTo>
                    <a:pt x="6519" y="6519"/>
                  </a:lnTo>
                  <a:lnTo>
                    <a:pt x="6581" y="6565"/>
                  </a:lnTo>
                  <a:lnTo>
                    <a:pt x="6626" y="6641"/>
                  </a:lnTo>
                  <a:lnTo>
                    <a:pt x="6642" y="6748"/>
                  </a:lnTo>
                  <a:lnTo>
                    <a:pt x="6642" y="7605"/>
                  </a:lnTo>
                  <a:lnTo>
                    <a:pt x="6933" y="7605"/>
                  </a:lnTo>
                  <a:lnTo>
                    <a:pt x="6933" y="6748"/>
                  </a:lnTo>
                  <a:lnTo>
                    <a:pt x="6917" y="6534"/>
                  </a:lnTo>
                  <a:lnTo>
                    <a:pt x="6825" y="6381"/>
                  </a:lnTo>
                  <a:lnTo>
                    <a:pt x="6764" y="6335"/>
                  </a:lnTo>
                  <a:lnTo>
                    <a:pt x="6611" y="6274"/>
                  </a:lnTo>
                  <a:lnTo>
                    <a:pt x="6382" y="6274"/>
                  </a:lnTo>
                  <a:lnTo>
                    <a:pt x="6167" y="6381"/>
                  </a:lnTo>
                  <a:lnTo>
                    <a:pt x="6091" y="6473"/>
                  </a:lnTo>
                  <a:lnTo>
                    <a:pt x="6045" y="6381"/>
                  </a:lnTo>
                  <a:lnTo>
                    <a:pt x="5861" y="6274"/>
                  </a:lnTo>
                  <a:close/>
                  <a:moveTo>
                    <a:pt x="7254" y="6289"/>
                  </a:moveTo>
                  <a:lnTo>
                    <a:pt x="7254" y="7605"/>
                  </a:lnTo>
                  <a:lnTo>
                    <a:pt x="7545" y="7605"/>
                  </a:lnTo>
                  <a:lnTo>
                    <a:pt x="7545" y="6289"/>
                  </a:lnTo>
                  <a:close/>
                  <a:moveTo>
                    <a:pt x="8417" y="6274"/>
                  </a:moveTo>
                  <a:lnTo>
                    <a:pt x="8233" y="6366"/>
                  </a:lnTo>
                  <a:lnTo>
                    <a:pt x="8157" y="6442"/>
                  </a:lnTo>
                  <a:lnTo>
                    <a:pt x="8141" y="6289"/>
                  </a:lnTo>
                  <a:lnTo>
                    <a:pt x="7866" y="6289"/>
                  </a:lnTo>
                  <a:lnTo>
                    <a:pt x="7866" y="7605"/>
                  </a:lnTo>
                  <a:lnTo>
                    <a:pt x="8157" y="7605"/>
                  </a:lnTo>
                  <a:lnTo>
                    <a:pt x="8157" y="6672"/>
                  </a:lnTo>
                  <a:lnTo>
                    <a:pt x="8203" y="6595"/>
                  </a:lnTo>
                  <a:lnTo>
                    <a:pt x="8340" y="6519"/>
                  </a:lnTo>
                  <a:lnTo>
                    <a:pt x="8432" y="6504"/>
                  </a:lnTo>
                  <a:lnTo>
                    <a:pt x="8539" y="6519"/>
                  </a:lnTo>
                  <a:lnTo>
                    <a:pt x="8600" y="6565"/>
                  </a:lnTo>
                  <a:lnTo>
                    <a:pt x="8646" y="6641"/>
                  </a:lnTo>
                  <a:lnTo>
                    <a:pt x="8662" y="6748"/>
                  </a:lnTo>
                  <a:lnTo>
                    <a:pt x="8662" y="7605"/>
                  </a:lnTo>
                  <a:lnTo>
                    <a:pt x="8952" y="7605"/>
                  </a:lnTo>
                  <a:lnTo>
                    <a:pt x="8952" y="6733"/>
                  </a:lnTo>
                  <a:lnTo>
                    <a:pt x="8937" y="6519"/>
                  </a:lnTo>
                  <a:lnTo>
                    <a:pt x="8784" y="6335"/>
                  </a:lnTo>
                  <a:lnTo>
                    <a:pt x="8631" y="6274"/>
                  </a:lnTo>
                  <a:close/>
                  <a:moveTo>
                    <a:pt x="9274" y="6289"/>
                  </a:moveTo>
                  <a:lnTo>
                    <a:pt x="9274" y="7605"/>
                  </a:lnTo>
                  <a:lnTo>
                    <a:pt x="9564" y="7605"/>
                  </a:lnTo>
                  <a:lnTo>
                    <a:pt x="9564" y="6289"/>
                  </a:lnTo>
                  <a:close/>
                  <a:moveTo>
                    <a:pt x="10437" y="6274"/>
                  </a:moveTo>
                  <a:lnTo>
                    <a:pt x="10253" y="6366"/>
                  </a:lnTo>
                  <a:lnTo>
                    <a:pt x="10177" y="6442"/>
                  </a:lnTo>
                  <a:lnTo>
                    <a:pt x="10161" y="6289"/>
                  </a:lnTo>
                  <a:lnTo>
                    <a:pt x="9886" y="6289"/>
                  </a:lnTo>
                  <a:lnTo>
                    <a:pt x="9886" y="7605"/>
                  </a:lnTo>
                  <a:lnTo>
                    <a:pt x="10177" y="7605"/>
                  </a:lnTo>
                  <a:lnTo>
                    <a:pt x="10177" y="6672"/>
                  </a:lnTo>
                  <a:lnTo>
                    <a:pt x="10222" y="6595"/>
                  </a:lnTo>
                  <a:lnTo>
                    <a:pt x="10360" y="6519"/>
                  </a:lnTo>
                  <a:lnTo>
                    <a:pt x="10452" y="6504"/>
                  </a:lnTo>
                  <a:lnTo>
                    <a:pt x="10559" y="6519"/>
                  </a:lnTo>
                  <a:lnTo>
                    <a:pt x="10620" y="6565"/>
                  </a:lnTo>
                  <a:lnTo>
                    <a:pt x="10666" y="6641"/>
                  </a:lnTo>
                  <a:lnTo>
                    <a:pt x="10682" y="6748"/>
                  </a:lnTo>
                  <a:lnTo>
                    <a:pt x="10682" y="7605"/>
                  </a:lnTo>
                  <a:lnTo>
                    <a:pt x="10972" y="7605"/>
                  </a:lnTo>
                  <a:lnTo>
                    <a:pt x="10972" y="6733"/>
                  </a:lnTo>
                  <a:lnTo>
                    <a:pt x="10957" y="6519"/>
                  </a:lnTo>
                  <a:lnTo>
                    <a:pt x="10804" y="6335"/>
                  </a:lnTo>
                  <a:lnTo>
                    <a:pt x="10651" y="6274"/>
                  </a:lnTo>
                  <a:close/>
                  <a:moveTo>
                    <a:pt x="4102" y="6274"/>
                  </a:moveTo>
                  <a:lnTo>
                    <a:pt x="3979" y="6320"/>
                  </a:lnTo>
                  <a:lnTo>
                    <a:pt x="3857" y="6381"/>
                  </a:lnTo>
                  <a:lnTo>
                    <a:pt x="3780" y="6473"/>
                  </a:lnTo>
                  <a:lnTo>
                    <a:pt x="3719" y="6565"/>
                  </a:lnTo>
                  <a:lnTo>
                    <a:pt x="3719" y="6672"/>
                  </a:lnTo>
                  <a:lnTo>
                    <a:pt x="4010" y="6672"/>
                  </a:lnTo>
                  <a:lnTo>
                    <a:pt x="4025" y="6595"/>
                  </a:lnTo>
                  <a:lnTo>
                    <a:pt x="4071" y="6549"/>
                  </a:lnTo>
                  <a:lnTo>
                    <a:pt x="4148" y="6504"/>
                  </a:lnTo>
                  <a:lnTo>
                    <a:pt x="4239" y="6488"/>
                  </a:lnTo>
                  <a:lnTo>
                    <a:pt x="4346" y="6504"/>
                  </a:lnTo>
                  <a:lnTo>
                    <a:pt x="4408" y="6549"/>
                  </a:lnTo>
                  <a:lnTo>
                    <a:pt x="4454" y="6626"/>
                  </a:lnTo>
                  <a:lnTo>
                    <a:pt x="4469" y="6718"/>
                  </a:lnTo>
                  <a:lnTo>
                    <a:pt x="4469" y="6810"/>
                  </a:lnTo>
                  <a:lnTo>
                    <a:pt x="4285" y="6810"/>
                  </a:lnTo>
                  <a:lnTo>
                    <a:pt x="4025" y="6825"/>
                  </a:lnTo>
                  <a:lnTo>
                    <a:pt x="3842" y="6917"/>
                  </a:lnTo>
                  <a:lnTo>
                    <a:pt x="3765" y="6978"/>
                  </a:lnTo>
                  <a:lnTo>
                    <a:pt x="3688" y="7131"/>
                  </a:lnTo>
                  <a:lnTo>
                    <a:pt x="3688" y="7238"/>
                  </a:lnTo>
                  <a:lnTo>
                    <a:pt x="3704" y="7391"/>
                  </a:lnTo>
                  <a:lnTo>
                    <a:pt x="3811" y="7513"/>
                  </a:lnTo>
                  <a:lnTo>
                    <a:pt x="3949" y="7605"/>
                  </a:lnTo>
                  <a:lnTo>
                    <a:pt x="4132" y="7636"/>
                  </a:lnTo>
                  <a:lnTo>
                    <a:pt x="4224" y="7621"/>
                  </a:lnTo>
                  <a:lnTo>
                    <a:pt x="4408" y="7544"/>
                  </a:lnTo>
                  <a:lnTo>
                    <a:pt x="4484" y="7483"/>
                  </a:lnTo>
                  <a:lnTo>
                    <a:pt x="4499" y="7559"/>
                  </a:lnTo>
                  <a:lnTo>
                    <a:pt x="4515" y="7605"/>
                  </a:lnTo>
                  <a:lnTo>
                    <a:pt x="4806" y="7605"/>
                  </a:lnTo>
                  <a:lnTo>
                    <a:pt x="4806" y="7590"/>
                  </a:lnTo>
                  <a:lnTo>
                    <a:pt x="4775" y="7468"/>
                  </a:lnTo>
                  <a:lnTo>
                    <a:pt x="4760" y="7299"/>
                  </a:lnTo>
                  <a:lnTo>
                    <a:pt x="4760" y="6702"/>
                  </a:lnTo>
                  <a:lnTo>
                    <a:pt x="4760" y="6611"/>
                  </a:lnTo>
                  <a:lnTo>
                    <a:pt x="4683" y="6442"/>
                  </a:lnTo>
                  <a:lnTo>
                    <a:pt x="4622" y="6381"/>
                  </a:lnTo>
                  <a:lnTo>
                    <a:pt x="4469" y="6289"/>
                  </a:lnTo>
                  <a:lnTo>
                    <a:pt x="4255" y="6274"/>
                  </a:lnTo>
                  <a:close/>
                  <a:moveTo>
                    <a:pt x="13160" y="7605"/>
                  </a:moveTo>
                  <a:lnTo>
                    <a:pt x="13160" y="7835"/>
                  </a:lnTo>
                  <a:lnTo>
                    <a:pt x="15395" y="7835"/>
                  </a:lnTo>
                  <a:lnTo>
                    <a:pt x="15395" y="7605"/>
                  </a:lnTo>
                  <a:close/>
                  <a:moveTo>
                    <a:pt x="15410" y="7605"/>
                  </a:moveTo>
                  <a:lnTo>
                    <a:pt x="15410" y="7835"/>
                  </a:lnTo>
                  <a:lnTo>
                    <a:pt x="16512" y="7835"/>
                  </a:lnTo>
                  <a:lnTo>
                    <a:pt x="16512" y="7605"/>
                  </a:lnTo>
                  <a:close/>
                  <a:moveTo>
                    <a:pt x="11630" y="6274"/>
                  </a:moveTo>
                  <a:lnTo>
                    <a:pt x="11447" y="6366"/>
                  </a:lnTo>
                  <a:lnTo>
                    <a:pt x="11370" y="6458"/>
                  </a:lnTo>
                  <a:lnTo>
                    <a:pt x="11294" y="6549"/>
                  </a:lnTo>
                  <a:lnTo>
                    <a:pt x="11232" y="6794"/>
                  </a:lnTo>
                  <a:lnTo>
                    <a:pt x="11232" y="6932"/>
                  </a:lnTo>
                  <a:lnTo>
                    <a:pt x="11232" y="7100"/>
                  </a:lnTo>
                  <a:lnTo>
                    <a:pt x="11309" y="7345"/>
                  </a:lnTo>
                  <a:lnTo>
                    <a:pt x="11370" y="7452"/>
                  </a:lnTo>
                  <a:lnTo>
                    <a:pt x="11447" y="7529"/>
                  </a:lnTo>
                  <a:lnTo>
                    <a:pt x="11630" y="7621"/>
                  </a:lnTo>
                  <a:lnTo>
                    <a:pt x="11753" y="7636"/>
                  </a:lnTo>
                  <a:lnTo>
                    <a:pt x="11844" y="7621"/>
                  </a:lnTo>
                  <a:lnTo>
                    <a:pt x="12013" y="7559"/>
                  </a:lnTo>
                  <a:lnTo>
                    <a:pt x="12089" y="7483"/>
                  </a:lnTo>
                  <a:lnTo>
                    <a:pt x="12089" y="7575"/>
                  </a:lnTo>
                  <a:lnTo>
                    <a:pt x="12074" y="7712"/>
                  </a:lnTo>
                  <a:lnTo>
                    <a:pt x="11997" y="7804"/>
                  </a:lnTo>
                  <a:lnTo>
                    <a:pt x="11906" y="7881"/>
                  </a:lnTo>
                  <a:lnTo>
                    <a:pt x="11768" y="7896"/>
                  </a:lnTo>
                  <a:lnTo>
                    <a:pt x="11676" y="7881"/>
                  </a:lnTo>
                  <a:lnTo>
                    <a:pt x="11508" y="7804"/>
                  </a:lnTo>
                  <a:lnTo>
                    <a:pt x="11431" y="7728"/>
                  </a:lnTo>
                  <a:lnTo>
                    <a:pt x="11294" y="7911"/>
                  </a:lnTo>
                  <a:lnTo>
                    <a:pt x="11385" y="8003"/>
                  </a:lnTo>
                  <a:lnTo>
                    <a:pt x="11508" y="8064"/>
                  </a:lnTo>
                  <a:lnTo>
                    <a:pt x="11646" y="8110"/>
                  </a:lnTo>
                  <a:lnTo>
                    <a:pt x="11783" y="8126"/>
                  </a:lnTo>
                  <a:lnTo>
                    <a:pt x="11921" y="8110"/>
                  </a:lnTo>
                  <a:lnTo>
                    <a:pt x="12135" y="8049"/>
                  </a:lnTo>
                  <a:lnTo>
                    <a:pt x="12227" y="7973"/>
                  </a:lnTo>
                  <a:lnTo>
                    <a:pt x="12288" y="7896"/>
                  </a:lnTo>
                  <a:lnTo>
                    <a:pt x="12380" y="7697"/>
                  </a:lnTo>
                  <a:lnTo>
                    <a:pt x="12380" y="7559"/>
                  </a:lnTo>
                  <a:lnTo>
                    <a:pt x="12380" y="6289"/>
                  </a:lnTo>
                  <a:lnTo>
                    <a:pt x="12120" y="6289"/>
                  </a:lnTo>
                  <a:lnTo>
                    <a:pt x="12105" y="6427"/>
                  </a:lnTo>
                  <a:lnTo>
                    <a:pt x="12028" y="6351"/>
                  </a:lnTo>
                  <a:lnTo>
                    <a:pt x="11860" y="6274"/>
                  </a:lnTo>
                  <a:close/>
                  <a:moveTo>
                    <a:pt x="6336" y="8661"/>
                  </a:moveTo>
                  <a:lnTo>
                    <a:pt x="6275" y="8676"/>
                  </a:lnTo>
                  <a:lnTo>
                    <a:pt x="6213" y="8707"/>
                  </a:lnTo>
                  <a:lnTo>
                    <a:pt x="6183" y="8753"/>
                  </a:lnTo>
                  <a:lnTo>
                    <a:pt x="6183" y="8814"/>
                  </a:lnTo>
                  <a:lnTo>
                    <a:pt x="6183" y="8875"/>
                  </a:lnTo>
                  <a:lnTo>
                    <a:pt x="6213" y="8937"/>
                  </a:lnTo>
                  <a:lnTo>
                    <a:pt x="6275" y="8967"/>
                  </a:lnTo>
                  <a:lnTo>
                    <a:pt x="6336" y="8982"/>
                  </a:lnTo>
                  <a:lnTo>
                    <a:pt x="6412" y="8967"/>
                  </a:lnTo>
                  <a:lnTo>
                    <a:pt x="6473" y="8937"/>
                  </a:lnTo>
                  <a:lnTo>
                    <a:pt x="6504" y="8875"/>
                  </a:lnTo>
                  <a:lnTo>
                    <a:pt x="6504" y="8814"/>
                  </a:lnTo>
                  <a:lnTo>
                    <a:pt x="6504" y="8753"/>
                  </a:lnTo>
                  <a:lnTo>
                    <a:pt x="6473" y="8707"/>
                  </a:lnTo>
                  <a:lnTo>
                    <a:pt x="6412" y="8676"/>
                  </a:lnTo>
                  <a:lnTo>
                    <a:pt x="6336" y="8661"/>
                  </a:lnTo>
                  <a:close/>
                  <a:moveTo>
                    <a:pt x="7805" y="8661"/>
                  </a:moveTo>
                  <a:lnTo>
                    <a:pt x="7728" y="8676"/>
                  </a:lnTo>
                  <a:lnTo>
                    <a:pt x="7682" y="8707"/>
                  </a:lnTo>
                  <a:lnTo>
                    <a:pt x="7652" y="8753"/>
                  </a:lnTo>
                  <a:lnTo>
                    <a:pt x="7636" y="8814"/>
                  </a:lnTo>
                  <a:lnTo>
                    <a:pt x="7652" y="8875"/>
                  </a:lnTo>
                  <a:lnTo>
                    <a:pt x="7682" y="8937"/>
                  </a:lnTo>
                  <a:lnTo>
                    <a:pt x="7728" y="8967"/>
                  </a:lnTo>
                  <a:lnTo>
                    <a:pt x="7805" y="8982"/>
                  </a:lnTo>
                  <a:lnTo>
                    <a:pt x="7881" y="8967"/>
                  </a:lnTo>
                  <a:lnTo>
                    <a:pt x="7927" y="8937"/>
                  </a:lnTo>
                  <a:lnTo>
                    <a:pt x="7973" y="8875"/>
                  </a:lnTo>
                  <a:lnTo>
                    <a:pt x="7973" y="8814"/>
                  </a:lnTo>
                  <a:lnTo>
                    <a:pt x="7973" y="8753"/>
                  </a:lnTo>
                  <a:lnTo>
                    <a:pt x="7927" y="8707"/>
                  </a:lnTo>
                  <a:lnTo>
                    <a:pt x="7881" y="8676"/>
                  </a:lnTo>
                  <a:lnTo>
                    <a:pt x="7805" y="8661"/>
                  </a:lnTo>
                  <a:close/>
                  <a:moveTo>
                    <a:pt x="10299" y="9380"/>
                  </a:moveTo>
                  <a:lnTo>
                    <a:pt x="10421" y="9457"/>
                  </a:lnTo>
                  <a:lnTo>
                    <a:pt x="10467" y="9533"/>
                  </a:lnTo>
                  <a:lnTo>
                    <a:pt x="10467" y="10100"/>
                  </a:lnTo>
                  <a:lnTo>
                    <a:pt x="10421" y="10176"/>
                  </a:lnTo>
                  <a:lnTo>
                    <a:pt x="10299" y="10253"/>
                  </a:lnTo>
                  <a:lnTo>
                    <a:pt x="10207" y="10253"/>
                  </a:lnTo>
                  <a:lnTo>
                    <a:pt x="10069" y="10237"/>
                  </a:lnTo>
                  <a:lnTo>
                    <a:pt x="9978" y="10145"/>
                  </a:lnTo>
                  <a:lnTo>
                    <a:pt x="9916" y="10023"/>
                  </a:lnTo>
                  <a:lnTo>
                    <a:pt x="9901" y="9839"/>
                  </a:lnTo>
                  <a:lnTo>
                    <a:pt x="9916" y="9625"/>
                  </a:lnTo>
                  <a:lnTo>
                    <a:pt x="9978" y="9487"/>
                  </a:lnTo>
                  <a:lnTo>
                    <a:pt x="10069" y="9396"/>
                  </a:lnTo>
                  <a:lnTo>
                    <a:pt x="10207" y="9380"/>
                  </a:lnTo>
                  <a:close/>
                  <a:moveTo>
                    <a:pt x="5571" y="9855"/>
                  </a:moveTo>
                  <a:lnTo>
                    <a:pt x="5571" y="10100"/>
                  </a:lnTo>
                  <a:lnTo>
                    <a:pt x="5525" y="10176"/>
                  </a:lnTo>
                  <a:lnTo>
                    <a:pt x="5448" y="10222"/>
                  </a:lnTo>
                  <a:lnTo>
                    <a:pt x="5372" y="10253"/>
                  </a:lnTo>
                  <a:lnTo>
                    <a:pt x="5295" y="10268"/>
                  </a:lnTo>
                  <a:lnTo>
                    <a:pt x="5203" y="10253"/>
                  </a:lnTo>
                  <a:lnTo>
                    <a:pt x="5142" y="10207"/>
                  </a:lnTo>
                  <a:lnTo>
                    <a:pt x="5096" y="10161"/>
                  </a:lnTo>
                  <a:lnTo>
                    <a:pt x="5081" y="10069"/>
                  </a:lnTo>
                  <a:lnTo>
                    <a:pt x="5096" y="9977"/>
                  </a:lnTo>
                  <a:lnTo>
                    <a:pt x="5173" y="9916"/>
                  </a:lnTo>
                  <a:lnTo>
                    <a:pt x="5265" y="9870"/>
                  </a:lnTo>
                  <a:lnTo>
                    <a:pt x="5418" y="9855"/>
                  </a:lnTo>
                  <a:close/>
                  <a:moveTo>
                    <a:pt x="2587" y="8707"/>
                  </a:moveTo>
                  <a:lnTo>
                    <a:pt x="3000" y="10482"/>
                  </a:lnTo>
                  <a:lnTo>
                    <a:pt x="3291" y="10482"/>
                  </a:lnTo>
                  <a:lnTo>
                    <a:pt x="3643" y="9181"/>
                  </a:lnTo>
                  <a:lnTo>
                    <a:pt x="3979" y="10482"/>
                  </a:lnTo>
                  <a:lnTo>
                    <a:pt x="4270" y="10482"/>
                  </a:lnTo>
                  <a:lnTo>
                    <a:pt x="4683" y="8707"/>
                  </a:lnTo>
                  <a:lnTo>
                    <a:pt x="4377" y="8707"/>
                  </a:lnTo>
                  <a:lnTo>
                    <a:pt x="4102" y="10038"/>
                  </a:lnTo>
                  <a:lnTo>
                    <a:pt x="3765" y="8707"/>
                  </a:lnTo>
                  <a:lnTo>
                    <a:pt x="3505" y="8707"/>
                  </a:lnTo>
                  <a:lnTo>
                    <a:pt x="3168" y="10038"/>
                  </a:lnTo>
                  <a:lnTo>
                    <a:pt x="2893" y="8707"/>
                  </a:lnTo>
                  <a:close/>
                  <a:moveTo>
                    <a:pt x="6198" y="9166"/>
                  </a:moveTo>
                  <a:lnTo>
                    <a:pt x="6198" y="10482"/>
                  </a:lnTo>
                  <a:lnTo>
                    <a:pt x="6489" y="10482"/>
                  </a:lnTo>
                  <a:lnTo>
                    <a:pt x="6489" y="9166"/>
                  </a:lnTo>
                  <a:close/>
                  <a:moveTo>
                    <a:pt x="7652" y="9166"/>
                  </a:moveTo>
                  <a:lnTo>
                    <a:pt x="7652" y="10482"/>
                  </a:lnTo>
                  <a:lnTo>
                    <a:pt x="7958" y="10482"/>
                  </a:lnTo>
                  <a:lnTo>
                    <a:pt x="7958" y="9166"/>
                  </a:lnTo>
                  <a:close/>
                  <a:moveTo>
                    <a:pt x="8937" y="9135"/>
                  </a:moveTo>
                  <a:lnTo>
                    <a:pt x="8830" y="9151"/>
                  </a:lnTo>
                  <a:lnTo>
                    <a:pt x="8631" y="9227"/>
                  </a:lnTo>
                  <a:lnTo>
                    <a:pt x="8555" y="9319"/>
                  </a:lnTo>
                  <a:lnTo>
                    <a:pt x="8555" y="9166"/>
                  </a:lnTo>
                  <a:lnTo>
                    <a:pt x="8279" y="9166"/>
                  </a:lnTo>
                  <a:lnTo>
                    <a:pt x="8279" y="10482"/>
                  </a:lnTo>
                  <a:lnTo>
                    <a:pt x="8570" y="10482"/>
                  </a:lnTo>
                  <a:lnTo>
                    <a:pt x="8570" y="9533"/>
                  </a:lnTo>
                  <a:lnTo>
                    <a:pt x="8616" y="9472"/>
                  </a:lnTo>
                  <a:lnTo>
                    <a:pt x="8753" y="9380"/>
                  </a:lnTo>
                  <a:lnTo>
                    <a:pt x="8830" y="9380"/>
                  </a:lnTo>
                  <a:lnTo>
                    <a:pt x="8937" y="9396"/>
                  </a:lnTo>
                  <a:lnTo>
                    <a:pt x="9014" y="9442"/>
                  </a:lnTo>
                  <a:lnTo>
                    <a:pt x="9059" y="9503"/>
                  </a:lnTo>
                  <a:lnTo>
                    <a:pt x="9059" y="9625"/>
                  </a:lnTo>
                  <a:lnTo>
                    <a:pt x="9059" y="10482"/>
                  </a:lnTo>
                  <a:lnTo>
                    <a:pt x="9366" y="10482"/>
                  </a:lnTo>
                  <a:lnTo>
                    <a:pt x="9366" y="9610"/>
                  </a:lnTo>
                  <a:lnTo>
                    <a:pt x="9335" y="9396"/>
                  </a:lnTo>
                  <a:lnTo>
                    <a:pt x="9197" y="9197"/>
                  </a:lnTo>
                  <a:lnTo>
                    <a:pt x="9044" y="9135"/>
                  </a:lnTo>
                  <a:close/>
                  <a:moveTo>
                    <a:pt x="5356" y="9135"/>
                  </a:moveTo>
                  <a:lnTo>
                    <a:pt x="5219" y="9151"/>
                  </a:lnTo>
                  <a:lnTo>
                    <a:pt x="5081" y="9197"/>
                  </a:lnTo>
                  <a:lnTo>
                    <a:pt x="4974" y="9243"/>
                  </a:lnTo>
                  <a:lnTo>
                    <a:pt x="4882" y="9334"/>
                  </a:lnTo>
                  <a:lnTo>
                    <a:pt x="4836" y="9426"/>
                  </a:lnTo>
                  <a:lnTo>
                    <a:pt x="4821" y="9533"/>
                  </a:lnTo>
                  <a:lnTo>
                    <a:pt x="5112" y="9533"/>
                  </a:lnTo>
                  <a:lnTo>
                    <a:pt x="5127" y="9472"/>
                  </a:lnTo>
                  <a:lnTo>
                    <a:pt x="5173" y="9411"/>
                  </a:lnTo>
                  <a:lnTo>
                    <a:pt x="5249" y="9365"/>
                  </a:lnTo>
                  <a:lnTo>
                    <a:pt x="5448" y="9365"/>
                  </a:lnTo>
                  <a:lnTo>
                    <a:pt x="5509" y="9426"/>
                  </a:lnTo>
                  <a:lnTo>
                    <a:pt x="5555" y="9487"/>
                  </a:lnTo>
                  <a:lnTo>
                    <a:pt x="5571" y="9579"/>
                  </a:lnTo>
                  <a:lnTo>
                    <a:pt x="5571" y="9671"/>
                  </a:lnTo>
                  <a:lnTo>
                    <a:pt x="5387" y="9671"/>
                  </a:lnTo>
                  <a:lnTo>
                    <a:pt x="5127" y="9686"/>
                  </a:lnTo>
                  <a:lnTo>
                    <a:pt x="4943" y="9778"/>
                  </a:lnTo>
                  <a:lnTo>
                    <a:pt x="4867" y="9839"/>
                  </a:lnTo>
                  <a:lnTo>
                    <a:pt x="4790" y="10008"/>
                  </a:lnTo>
                  <a:lnTo>
                    <a:pt x="4790" y="10100"/>
                  </a:lnTo>
                  <a:lnTo>
                    <a:pt x="4806" y="10268"/>
                  </a:lnTo>
                  <a:lnTo>
                    <a:pt x="4913" y="10390"/>
                  </a:lnTo>
                  <a:lnTo>
                    <a:pt x="5050" y="10482"/>
                  </a:lnTo>
                  <a:lnTo>
                    <a:pt x="5234" y="10497"/>
                  </a:lnTo>
                  <a:lnTo>
                    <a:pt x="5341" y="10497"/>
                  </a:lnTo>
                  <a:lnTo>
                    <a:pt x="5509" y="10421"/>
                  </a:lnTo>
                  <a:lnTo>
                    <a:pt x="5586" y="10344"/>
                  </a:lnTo>
                  <a:lnTo>
                    <a:pt x="5601" y="10436"/>
                  </a:lnTo>
                  <a:lnTo>
                    <a:pt x="5617" y="10482"/>
                  </a:lnTo>
                  <a:lnTo>
                    <a:pt x="5923" y="10482"/>
                  </a:lnTo>
                  <a:lnTo>
                    <a:pt x="5923" y="10451"/>
                  </a:lnTo>
                  <a:lnTo>
                    <a:pt x="5877" y="10329"/>
                  </a:lnTo>
                  <a:lnTo>
                    <a:pt x="5861" y="10176"/>
                  </a:lnTo>
                  <a:lnTo>
                    <a:pt x="5861" y="9579"/>
                  </a:lnTo>
                  <a:lnTo>
                    <a:pt x="5861" y="9472"/>
                  </a:lnTo>
                  <a:lnTo>
                    <a:pt x="5785" y="9319"/>
                  </a:lnTo>
                  <a:lnTo>
                    <a:pt x="5724" y="9258"/>
                  </a:lnTo>
                  <a:lnTo>
                    <a:pt x="5571" y="9151"/>
                  </a:lnTo>
                  <a:lnTo>
                    <a:pt x="5356" y="9135"/>
                  </a:lnTo>
                  <a:close/>
                  <a:moveTo>
                    <a:pt x="6887" y="8845"/>
                  </a:moveTo>
                  <a:lnTo>
                    <a:pt x="6887" y="9166"/>
                  </a:lnTo>
                  <a:lnTo>
                    <a:pt x="6672" y="9166"/>
                  </a:lnTo>
                  <a:lnTo>
                    <a:pt x="6672" y="9380"/>
                  </a:lnTo>
                  <a:lnTo>
                    <a:pt x="6887" y="9380"/>
                  </a:lnTo>
                  <a:lnTo>
                    <a:pt x="6887" y="10130"/>
                  </a:lnTo>
                  <a:lnTo>
                    <a:pt x="6902" y="10298"/>
                  </a:lnTo>
                  <a:lnTo>
                    <a:pt x="7070" y="10482"/>
                  </a:lnTo>
                  <a:lnTo>
                    <a:pt x="7223" y="10497"/>
                  </a:lnTo>
                  <a:lnTo>
                    <a:pt x="7315" y="10497"/>
                  </a:lnTo>
                  <a:lnTo>
                    <a:pt x="7422" y="10467"/>
                  </a:lnTo>
                  <a:lnTo>
                    <a:pt x="7422" y="10237"/>
                  </a:lnTo>
                  <a:lnTo>
                    <a:pt x="7376" y="10253"/>
                  </a:lnTo>
                  <a:lnTo>
                    <a:pt x="7254" y="10253"/>
                  </a:lnTo>
                  <a:lnTo>
                    <a:pt x="7208" y="10222"/>
                  </a:lnTo>
                  <a:lnTo>
                    <a:pt x="7193" y="10176"/>
                  </a:lnTo>
                  <a:lnTo>
                    <a:pt x="7177" y="10115"/>
                  </a:lnTo>
                  <a:lnTo>
                    <a:pt x="7177" y="9380"/>
                  </a:lnTo>
                  <a:lnTo>
                    <a:pt x="7407" y="9380"/>
                  </a:lnTo>
                  <a:lnTo>
                    <a:pt x="7407" y="9166"/>
                  </a:lnTo>
                  <a:lnTo>
                    <a:pt x="7177" y="9166"/>
                  </a:lnTo>
                  <a:lnTo>
                    <a:pt x="7177" y="8845"/>
                  </a:lnTo>
                  <a:close/>
                  <a:moveTo>
                    <a:pt x="11538" y="10482"/>
                  </a:moveTo>
                  <a:lnTo>
                    <a:pt x="11538" y="10712"/>
                  </a:lnTo>
                  <a:lnTo>
                    <a:pt x="12655" y="10712"/>
                  </a:lnTo>
                  <a:lnTo>
                    <a:pt x="12655" y="10482"/>
                  </a:lnTo>
                  <a:close/>
                  <a:moveTo>
                    <a:pt x="12671" y="10482"/>
                  </a:moveTo>
                  <a:lnTo>
                    <a:pt x="12671" y="10712"/>
                  </a:lnTo>
                  <a:lnTo>
                    <a:pt x="13773" y="10712"/>
                  </a:lnTo>
                  <a:lnTo>
                    <a:pt x="13773" y="10482"/>
                  </a:lnTo>
                  <a:close/>
                  <a:moveTo>
                    <a:pt x="13788" y="10482"/>
                  </a:moveTo>
                  <a:lnTo>
                    <a:pt x="13788" y="10712"/>
                  </a:lnTo>
                  <a:lnTo>
                    <a:pt x="14905" y="10712"/>
                  </a:lnTo>
                  <a:lnTo>
                    <a:pt x="14905" y="10482"/>
                  </a:lnTo>
                  <a:close/>
                  <a:moveTo>
                    <a:pt x="10131" y="9135"/>
                  </a:moveTo>
                  <a:lnTo>
                    <a:pt x="10024" y="9151"/>
                  </a:lnTo>
                  <a:lnTo>
                    <a:pt x="9825" y="9243"/>
                  </a:lnTo>
                  <a:lnTo>
                    <a:pt x="9748" y="9319"/>
                  </a:lnTo>
                  <a:lnTo>
                    <a:pt x="9687" y="9411"/>
                  </a:lnTo>
                  <a:lnTo>
                    <a:pt x="9610" y="9656"/>
                  </a:lnTo>
                  <a:lnTo>
                    <a:pt x="9610" y="9809"/>
                  </a:lnTo>
                  <a:lnTo>
                    <a:pt x="9610" y="9962"/>
                  </a:lnTo>
                  <a:lnTo>
                    <a:pt x="9687" y="10222"/>
                  </a:lnTo>
                  <a:lnTo>
                    <a:pt x="9748" y="10314"/>
                  </a:lnTo>
                  <a:lnTo>
                    <a:pt x="9825" y="10406"/>
                  </a:lnTo>
                  <a:lnTo>
                    <a:pt x="10024" y="10497"/>
                  </a:lnTo>
                  <a:lnTo>
                    <a:pt x="10238" y="10497"/>
                  </a:lnTo>
                  <a:lnTo>
                    <a:pt x="10406" y="10421"/>
                  </a:lnTo>
                  <a:lnTo>
                    <a:pt x="10467" y="10360"/>
                  </a:lnTo>
                  <a:lnTo>
                    <a:pt x="10467" y="10451"/>
                  </a:lnTo>
                  <a:lnTo>
                    <a:pt x="10452" y="10589"/>
                  </a:lnTo>
                  <a:lnTo>
                    <a:pt x="10391" y="10681"/>
                  </a:lnTo>
                  <a:lnTo>
                    <a:pt x="10299" y="10742"/>
                  </a:lnTo>
                  <a:lnTo>
                    <a:pt x="10161" y="10757"/>
                  </a:lnTo>
                  <a:lnTo>
                    <a:pt x="10054" y="10757"/>
                  </a:lnTo>
                  <a:lnTo>
                    <a:pt x="9886" y="10666"/>
                  </a:lnTo>
                  <a:lnTo>
                    <a:pt x="9825" y="10604"/>
                  </a:lnTo>
                  <a:lnTo>
                    <a:pt x="9687" y="10773"/>
                  </a:lnTo>
                  <a:lnTo>
                    <a:pt x="9763" y="10865"/>
                  </a:lnTo>
                  <a:lnTo>
                    <a:pt x="9886" y="10926"/>
                  </a:lnTo>
                  <a:lnTo>
                    <a:pt x="10024" y="10987"/>
                  </a:lnTo>
                  <a:lnTo>
                    <a:pt x="10299" y="10987"/>
                  </a:lnTo>
                  <a:lnTo>
                    <a:pt x="10528" y="10911"/>
                  </a:lnTo>
                  <a:lnTo>
                    <a:pt x="10605" y="10849"/>
                  </a:lnTo>
                  <a:lnTo>
                    <a:pt x="10682" y="10757"/>
                  </a:lnTo>
                  <a:lnTo>
                    <a:pt x="10758" y="10559"/>
                  </a:lnTo>
                  <a:lnTo>
                    <a:pt x="10773" y="10436"/>
                  </a:lnTo>
                  <a:lnTo>
                    <a:pt x="10773" y="9166"/>
                  </a:lnTo>
                  <a:lnTo>
                    <a:pt x="10498" y="9166"/>
                  </a:lnTo>
                  <a:lnTo>
                    <a:pt x="10483" y="9288"/>
                  </a:lnTo>
                  <a:lnTo>
                    <a:pt x="10421" y="9227"/>
                  </a:lnTo>
                  <a:lnTo>
                    <a:pt x="10238" y="9135"/>
                  </a:lnTo>
                  <a:close/>
                  <a:moveTo>
                    <a:pt x="6091" y="11538"/>
                  </a:moveTo>
                  <a:lnTo>
                    <a:pt x="6045" y="11568"/>
                  </a:lnTo>
                  <a:lnTo>
                    <a:pt x="6014" y="11630"/>
                  </a:lnTo>
                  <a:lnTo>
                    <a:pt x="5999" y="11691"/>
                  </a:lnTo>
                  <a:lnTo>
                    <a:pt x="6014" y="11752"/>
                  </a:lnTo>
                  <a:lnTo>
                    <a:pt x="6045" y="11798"/>
                  </a:lnTo>
                  <a:lnTo>
                    <a:pt x="6091" y="11844"/>
                  </a:lnTo>
                  <a:lnTo>
                    <a:pt x="6244" y="11844"/>
                  </a:lnTo>
                  <a:lnTo>
                    <a:pt x="6290" y="11798"/>
                  </a:lnTo>
                  <a:lnTo>
                    <a:pt x="6336" y="11752"/>
                  </a:lnTo>
                  <a:lnTo>
                    <a:pt x="6336" y="11691"/>
                  </a:lnTo>
                  <a:lnTo>
                    <a:pt x="6336" y="11630"/>
                  </a:lnTo>
                  <a:lnTo>
                    <a:pt x="6290" y="11568"/>
                  </a:lnTo>
                  <a:lnTo>
                    <a:pt x="6244" y="11538"/>
                  </a:lnTo>
                  <a:close/>
                  <a:moveTo>
                    <a:pt x="2434" y="12242"/>
                  </a:moveTo>
                  <a:lnTo>
                    <a:pt x="2571" y="12257"/>
                  </a:lnTo>
                  <a:lnTo>
                    <a:pt x="2663" y="12364"/>
                  </a:lnTo>
                  <a:lnTo>
                    <a:pt x="2740" y="12487"/>
                  </a:lnTo>
                  <a:lnTo>
                    <a:pt x="2740" y="12670"/>
                  </a:lnTo>
                  <a:lnTo>
                    <a:pt x="2740" y="12884"/>
                  </a:lnTo>
                  <a:lnTo>
                    <a:pt x="2663" y="13022"/>
                  </a:lnTo>
                  <a:lnTo>
                    <a:pt x="2571" y="13114"/>
                  </a:lnTo>
                  <a:lnTo>
                    <a:pt x="2434" y="13129"/>
                  </a:lnTo>
                  <a:lnTo>
                    <a:pt x="2296" y="13114"/>
                  </a:lnTo>
                  <a:lnTo>
                    <a:pt x="2204" y="13022"/>
                  </a:lnTo>
                  <a:lnTo>
                    <a:pt x="2128" y="12884"/>
                  </a:lnTo>
                  <a:lnTo>
                    <a:pt x="2112" y="12701"/>
                  </a:lnTo>
                  <a:lnTo>
                    <a:pt x="2128" y="12487"/>
                  </a:lnTo>
                  <a:lnTo>
                    <a:pt x="2204" y="12364"/>
                  </a:lnTo>
                  <a:lnTo>
                    <a:pt x="2296" y="12257"/>
                  </a:lnTo>
                  <a:lnTo>
                    <a:pt x="2434" y="12242"/>
                  </a:lnTo>
                  <a:close/>
                  <a:moveTo>
                    <a:pt x="3842" y="12242"/>
                  </a:moveTo>
                  <a:lnTo>
                    <a:pt x="3979" y="12257"/>
                  </a:lnTo>
                  <a:lnTo>
                    <a:pt x="4071" y="12364"/>
                  </a:lnTo>
                  <a:lnTo>
                    <a:pt x="4148" y="12487"/>
                  </a:lnTo>
                  <a:lnTo>
                    <a:pt x="4163" y="12670"/>
                  </a:lnTo>
                  <a:lnTo>
                    <a:pt x="4148" y="12884"/>
                  </a:lnTo>
                  <a:lnTo>
                    <a:pt x="4071" y="13022"/>
                  </a:lnTo>
                  <a:lnTo>
                    <a:pt x="3979" y="13114"/>
                  </a:lnTo>
                  <a:lnTo>
                    <a:pt x="3842" y="13129"/>
                  </a:lnTo>
                  <a:lnTo>
                    <a:pt x="3704" y="13114"/>
                  </a:lnTo>
                  <a:lnTo>
                    <a:pt x="3612" y="13022"/>
                  </a:lnTo>
                  <a:lnTo>
                    <a:pt x="3551" y="12884"/>
                  </a:lnTo>
                  <a:lnTo>
                    <a:pt x="3535" y="12701"/>
                  </a:lnTo>
                  <a:lnTo>
                    <a:pt x="3551" y="12487"/>
                  </a:lnTo>
                  <a:lnTo>
                    <a:pt x="3612" y="12364"/>
                  </a:lnTo>
                  <a:lnTo>
                    <a:pt x="3704" y="12257"/>
                  </a:lnTo>
                  <a:lnTo>
                    <a:pt x="3842" y="12242"/>
                  </a:lnTo>
                  <a:close/>
                  <a:moveTo>
                    <a:pt x="8570" y="12242"/>
                  </a:moveTo>
                  <a:lnTo>
                    <a:pt x="8662" y="12257"/>
                  </a:lnTo>
                  <a:lnTo>
                    <a:pt x="8784" y="12334"/>
                  </a:lnTo>
                  <a:lnTo>
                    <a:pt x="8830" y="12395"/>
                  </a:lnTo>
                  <a:lnTo>
                    <a:pt x="8830" y="12976"/>
                  </a:lnTo>
                  <a:lnTo>
                    <a:pt x="8784" y="13037"/>
                  </a:lnTo>
                  <a:lnTo>
                    <a:pt x="8662" y="13114"/>
                  </a:lnTo>
                  <a:lnTo>
                    <a:pt x="8570" y="13129"/>
                  </a:lnTo>
                  <a:lnTo>
                    <a:pt x="8432" y="13114"/>
                  </a:lnTo>
                  <a:lnTo>
                    <a:pt x="8340" y="13022"/>
                  </a:lnTo>
                  <a:lnTo>
                    <a:pt x="8279" y="12884"/>
                  </a:lnTo>
                  <a:lnTo>
                    <a:pt x="8264" y="12701"/>
                  </a:lnTo>
                  <a:lnTo>
                    <a:pt x="8279" y="12502"/>
                  </a:lnTo>
                  <a:lnTo>
                    <a:pt x="8340" y="12364"/>
                  </a:lnTo>
                  <a:lnTo>
                    <a:pt x="8432" y="12272"/>
                  </a:lnTo>
                  <a:lnTo>
                    <a:pt x="8570" y="12242"/>
                  </a:lnTo>
                  <a:close/>
                  <a:moveTo>
                    <a:pt x="11493" y="12242"/>
                  </a:moveTo>
                  <a:lnTo>
                    <a:pt x="11630" y="12257"/>
                  </a:lnTo>
                  <a:lnTo>
                    <a:pt x="11722" y="12364"/>
                  </a:lnTo>
                  <a:lnTo>
                    <a:pt x="11799" y="12487"/>
                  </a:lnTo>
                  <a:lnTo>
                    <a:pt x="11814" y="12670"/>
                  </a:lnTo>
                  <a:lnTo>
                    <a:pt x="11799" y="12884"/>
                  </a:lnTo>
                  <a:lnTo>
                    <a:pt x="11722" y="13022"/>
                  </a:lnTo>
                  <a:lnTo>
                    <a:pt x="11630" y="13114"/>
                  </a:lnTo>
                  <a:lnTo>
                    <a:pt x="11493" y="13129"/>
                  </a:lnTo>
                  <a:lnTo>
                    <a:pt x="11355" y="13114"/>
                  </a:lnTo>
                  <a:lnTo>
                    <a:pt x="11263" y="13022"/>
                  </a:lnTo>
                  <a:lnTo>
                    <a:pt x="11186" y="12884"/>
                  </a:lnTo>
                  <a:lnTo>
                    <a:pt x="11171" y="12701"/>
                  </a:lnTo>
                  <a:lnTo>
                    <a:pt x="11186" y="12487"/>
                  </a:lnTo>
                  <a:lnTo>
                    <a:pt x="11263" y="12364"/>
                  </a:lnTo>
                  <a:lnTo>
                    <a:pt x="11355" y="12257"/>
                  </a:lnTo>
                  <a:lnTo>
                    <a:pt x="11493" y="12242"/>
                  </a:lnTo>
                  <a:close/>
                  <a:moveTo>
                    <a:pt x="552" y="11568"/>
                  </a:moveTo>
                  <a:lnTo>
                    <a:pt x="552" y="13344"/>
                  </a:lnTo>
                  <a:lnTo>
                    <a:pt x="1669" y="13344"/>
                  </a:lnTo>
                  <a:lnTo>
                    <a:pt x="1669" y="13099"/>
                  </a:lnTo>
                  <a:lnTo>
                    <a:pt x="858" y="13099"/>
                  </a:lnTo>
                  <a:lnTo>
                    <a:pt x="858" y="11568"/>
                  </a:lnTo>
                  <a:close/>
                  <a:moveTo>
                    <a:pt x="4714" y="11477"/>
                  </a:moveTo>
                  <a:lnTo>
                    <a:pt x="4714" y="13344"/>
                  </a:lnTo>
                  <a:lnTo>
                    <a:pt x="5004" y="13344"/>
                  </a:lnTo>
                  <a:lnTo>
                    <a:pt x="5004" y="12915"/>
                  </a:lnTo>
                  <a:lnTo>
                    <a:pt x="5127" y="12777"/>
                  </a:lnTo>
                  <a:lnTo>
                    <a:pt x="5525" y="13344"/>
                  </a:lnTo>
                  <a:lnTo>
                    <a:pt x="5861" y="13344"/>
                  </a:lnTo>
                  <a:lnTo>
                    <a:pt x="5326" y="12578"/>
                  </a:lnTo>
                  <a:lnTo>
                    <a:pt x="5815" y="12028"/>
                  </a:lnTo>
                  <a:lnTo>
                    <a:pt x="5464" y="12028"/>
                  </a:lnTo>
                  <a:lnTo>
                    <a:pt x="5096" y="12441"/>
                  </a:lnTo>
                  <a:lnTo>
                    <a:pt x="5004" y="12548"/>
                  </a:lnTo>
                  <a:lnTo>
                    <a:pt x="5004" y="11477"/>
                  </a:lnTo>
                  <a:close/>
                  <a:moveTo>
                    <a:pt x="6030" y="12028"/>
                  </a:moveTo>
                  <a:lnTo>
                    <a:pt x="6030" y="13344"/>
                  </a:lnTo>
                  <a:lnTo>
                    <a:pt x="6320" y="13344"/>
                  </a:lnTo>
                  <a:lnTo>
                    <a:pt x="6320" y="12028"/>
                  </a:lnTo>
                  <a:close/>
                  <a:moveTo>
                    <a:pt x="7193" y="12012"/>
                  </a:moveTo>
                  <a:lnTo>
                    <a:pt x="6994" y="12104"/>
                  </a:lnTo>
                  <a:lnTo>
                    <a:pt x="6917" y="12181"/>
                  </a:lnTo>
                  <a:lnTo>
                    <a:pt x="6917" y="12028"/>
                  </a:lnTo>
                  <a:lnTo>
                    <a:pt x="6642" y="12028"/>
                  </a:lnTo>
                  <a:lnTo>
                    <a:pt x="6642" y="13344"/>
                  </a:lnTo>
                  <a:lnTo>
                    <a:pt x="6933" y="13344"/>
                  </a:lnTo>
                  <a:lnTo>
                    <a:pt x="6933" y="12410"/>
                  </a:lnTo>
                  <a:lnTo>
                    <a:pt x="6978" y="12334"/>
                  </a:lnTo>
                  <a:lnTo>
                    <a:pt x="7116" y="12257"/>
                  </a:lnTo>
                  <a:lnTo>
                    <a:pt x="7193" y="12242"/>
                  </a:lnTo>
                  <a:lnTo>
                    <a:pt x="7315" y="12257"/>
                  </a:lnTo>
                  <a:lnTo>
                    <a:pt x="7376" y="12303"/>
                  </a:lnTo>
                  <a:lnTo>
                    <a:pt x="7422" y="12379"/>
                  </a:lnTo>
                  <a:lnTo>
                    <a:pt x="7422" y="12487"/>
                  </a:lnTo>
                  <a:lnTo>
                    <a:pt x="7422" y="13344"/>
                  </a:lnTo>
                  <a:lnTo>
                    <a:pt x="7728" y="13344"/>
                  </a:lnTo>
                  <a:lnTo>
                    <a:pt x="7728" y="12471"/>
                  </a:lnTo>
                  <a:lnTo>
                    <a:pt x="7698" y="12257"/>
                  </a:lnTo>
                  <a:lnTo>
                    <a:pt x="7560" y="12073"/>
                  </a:lnTo>
                  <a:lnTo>
                    <a:pt x="7407" y="12012"/>
                  </a:lnTo>
                  <a:close/>
                  <a:moveTo>
                    <a:pt x="10620" y="11446"/>
                  </a:moveTo>
                  <a:lnTo>
                    <a:pt x="10513" y="11461"/>
                  </a:lnTo>
                  <a:lnTo>
                    <a:pt x="10345" y="11523"/>
                  </a:lnTo>
                  <a:lnTo>
                    <a:pt x="10284" y="11568"/>
                  </a:lnTo>
                  <a:lnTo>
                    <a:pt x="10222" y="11630"/>
                  </a:lnTo>
                  <a:lnTo>
                    <a:pt x="10161" y="11798"/>
                  </a:lnTo>
                  <a:lnTo>
                    <a:pt x="10161" y="11905"/>
                  </a:lnTo>
                  <a:lnTo>
                    <a:pt x="10161" y="12028"/>
                  </a:lnTo>
                  <a:lnTo>
                    <a:pt x="9962" y="12028"/>
                  </a:lnTo>
                  <a:lnTo>
                    <a:pt x="9962" y="12242"/>
                  </a:lnTo>
                  <a:lnTo>
                    <a:pt x="10161" y="12242"/>
                  </a:lnTo>
                  <a:lnTo>
                    <a:pt x="10161" y="13344"/>
                  </a:lnTo>
                  <a:lnTo>
                    <a:pt x="10452" y="13344"/>
                  </a:lnTo>
                  <a:lnTo>
                    <a:pt x="10452" y="12242"/>
                  </a:lnTo>
                  <a:lnTo>
                    <a:pt x="10727" y="12242"/>
                  </a:lnTo>
                  <a:lnTo>
                    <a:pt x="10727" y="12028"/>
                  </a:lnTo>
                  <a:lnTo>
                    <a:pt x="10452" y="12028"/>
                  </a:lnTo>
                  <a:lnTo>
                    <a:pt x="10452" y="11920"/>
                  </a:lnTo>
                  <a:lnTo>
                    <a:pt x="10467" y="11813"/>
                  </a:lnTo>
                  <a:lnTo>
                    <a:pt x="10574" y="11706"/>
                  </a:lnTo>
                  <a:lnTo>
                    <a:pt x="10666" y="11691"/>
                  </a:lnTo>
                  <a:lnTo>
                    <a:pt x="10727" y="11691"/>
                  </a:lnTo>
                  <a:lnTo>
                    <a:pt x="10773" y="11706"/>
                  </a:lnTo>
                  <a:lnTo>
                    <a:pt x="10789" y="11477"/>
                  </a:lnTo>
                  <a:lnTo>
                    <a:pt x="10697" y="11461"/>
                  </a:lnTo>
                  <a:lnTo>
                    <a:pt x="10620" y="11446"/>
                  </a:lnTo>
                  <a:close/>
                  <a:moveTo>
                    <a:pt x="12839" y="12012"/>
                  </a:moveTo>
                  <a:lnTo>
                    <a:pt x="12701" y="12104"/>
                  </a:lnTo>
                  <a:lnTo>
                    <a:pt x="12640" y="12181"/>
                  </a:lnTo>
                  <a:lnTo>
                    <a:pt x="12640" y="12028"/>
                  </a:lnTo>
                  <a:lnTo>
                    <a:pt x="12349" y="12028"/>
                  </a:lnTo>
                  <a:lnTo>
                    <a:pt x="12349" y="13344"/>
                  </a:lnTo>
                  <a:lnTo>
                    <a:pt x="12640" y="13344"/>
                  </a:lnTo>
                  <a:lnTo>
                    <a:pt x="12640" y="12441"/>
                  </a:lnTo>
                  <a:lnTo>
                    <a:pt x="12686" y="12379"/>
                  </a:lnTo>
                  <a:lnTo>
                    <a:pt x="12824" y="12303"/>
                  </a:lnTo>
                  <a:lnTo>
                    <a:pt x="12916" y="12288"/>
                  </a:lnTo>
                  <a:lnTo>
                    <a:pt x="12977" y="12288"/>
                  </a:lnTo>
                  <a:lnTo>
                    <a:pt x="13038" y="12303"/>
                  </a:lnTo>
                  <a:lnTo>
                    <a:pt x="13038" y="12028"/>
                  </a:lnTo>
                  <a:lnTo>
                    <a:pt x="12992" y="12012"/>
                  </a:lnTo>
                  <a:close/>
                  <a:moveTo>
                    <a:pt x="2250" y="12012"/>
                  </a:moveTo>
                  <a:lnTo>
                    <a:pt x="2112" y="12089"/>
                  </a:lnTo>
                  <a:lnTo>
                    <a:pt x="1990" y="12181"/>
                  </a:lnTo>
                  <a:lnTo>
                    <a:pt x="1898" y="12334"/>
                  </a:lnTo>
                  <a:lnTo>
                    <a:pt x="1837" y="12487"/>
                  </a:lnTo>
                  <a:lnTo>
                    <a:pt x="1822" y="12670"/>
                  </a:lnTo>
                  <a:lnTo>
                    <a:pt x="1822" y="12686"/>
                  </a:lnTo>
                  <a:lnTo>
                    <a:pt x="1822" y="12839"/>
                  </a:lnTo>
                  <a:lnTo>
                    <a:pt x="1913" y="13083"/>
                  </a:lnTo>
                  <a:lnTo>
                    <a:pt x="1990" y="13190"/>
                  </a:lnTo>
                  <a:lnTo>
                    <a:pt x="2066" y="13267"/>
                  </a:lnTo>
                  <a:lnTo>
                    <a:pt x="2296" y="13359"/>
                  </a:lnTo>
                  <a:lnTo>
                    <a:pt x="2434" y="13374"/>
                  </a:lnTo>
                  <a:lnTo>
                    <a:pt x="2602" y="13359"/>
                  </a:lnTo>
                  <a:lnTo>
                    <a:pt x="2755" y="13282"/>
                  </a:lnTo>
                  <a:lnTo>
                    <a:pt x="2877" y="13190"/>
                  </a:lnTo>
                  <a:lnTo>
                    <a:pt x="2969" y="13053"/>
                  </a:lnTo>
                  <a:lnTo>
                    <a:pt x="3030" y="12884"/>
                  </a:lnTo>
                  <a:lnTo>
                    <a:pt x="3046" y="12701"/>
                  </a:lnTo>
                  <a:lnTo>
                    <a:pt x="3046" y="12624"/>
                  </a:lnTo>
                  <a:lnTo>
                    <a:pt x="3030" y="12487"/>
                  </a:lnTo>
                  <a:lnTo>
                    <a:pt x="2939" y="12272"/>
                  </a:lnTo>
                  <a:lnTo>
                    <a:pt x="2862" y="12181"/>
                  </a:lnTo>
                  <a:lnTo>
                    <a:pt x="2770" y="12104"/>
                  </a:lnTo>
                  <a:lnTo>
                    <a:pt x="2556" y="12012"/>
                  </a:lnTo>
                  <a:close/>
                  <a:moveTo>
                    <a:pt x="3673" y="12012"/>
                  </a:moveTo>
                  <a:lnTo>
                    <a:pt x="3520" y="12089"/>
                  </a:lnTo>
                  <a:lnTo>
                    <a:pt x="3398" y="12181"/>
                  </a:lnTo>
                  <a:lnTo>
                    <a:pt x="3306" y="12334"/>
                  </a:lnTo>
                  <a:lnTo>
                    <a:pt x="3245" y="12487"/>
                  </a:lnTo>
                  <a:lnTo>
                    <a:pt x="3229" y="12670"/>
                  </a:lnTo>
                  <a:lnTo>
                    <a:pt x="3229" y="12686"/>
                  </a:lnTo>
                  <a:lnTo>
                    <a:pt x="3245" y="12839"/>
                  </a:lnTo>
                  <a:lnTo>
                    <a:pt x="3321" y="13083"/>
                  </a:lnTo>
                  <a:lnTo>
                    <a:pt x="3398" y="13190"/>
                  </a:lnTo>
                  <a:lnTo>
                    <a:pt x="3490" y="13267"/>
                  </a:lnTo>
                  <a:lnTo>
                    <a:pt x="3719" y="13359"/>
                  </a:lnTo>
                  <a:lnTo>
                    <a:pt x="3842" y="13374"/>
                  </a:lnTo>
                  <a:lnTo>
                    <a:pt x="4025" y="13359"/>
                  </a:lnTo>
                  <a:lnTo>
                    <a:pt x="4163" y="13282"/>
                  </a:lnTo>
                  <a:lnTo>
                    <a:pt x="4301" y="13190"/>
                  </a:lnTo>
                  <a:lnTo>
                    <a:pt x="4377" y="13053"/>
                  </a:lnTo>
                  <a:lnTo>
                    <a:pt x="4438" y="12884"/>
                  </a:lnTo>
                  <a:lnTo>
                    <a:pt x="4454" y="12701"/>
                  </a:lnTo>
                  <a:lnTo>
                    <a:pt x="4454" y="12624"/>
                  </a:lnTo>
                  <a:lnTo>
                    <a:pt x="4438" y="12487"/>
                  </a:lnTo>
                  <a:lnTo>
                    <a:pt x="4346" y="12272"/>
                  </a:lnTo>
                  <a:lnTo>
                    <a:pt x="4270" y="12181"/>
                  </a:lnTo>
                  <a:lnTo>
                    <a:pt x="4193" y="12104"/>
                  </a:lnTo>
                  <a:lnTo>
                    <a:pt x="3979" y="12012"/>
                  </a:lnTo>
                  <a:close/>
                  <a:moveTo>
                    <a:pt x="11324" y="12012"/>
                  </a:moveTo>
                  <a:lnTo>
                    <a:pt x="11171" y="12089"/>
                  </a:lnTo>
                  <a:lnTo>
                    <a:pt x="11049" y="12181"/>
                  </a:lnTo>
                  <a:lnTo>
                    <a:pt x="10957" y="12334"/>
                  </a:lnTo>
                  <a:lnTo>
                    <a:pt x="10896" y="12487"/>
                  </a:lnTo>
                  <a:lnTo>
                    <a:pt x="10880" y="12670"/>
                  </a:lnTo>
                  <a:lnTo>
                    <a:pt x="10880" y="12686"/>
                  </a:lnTo>
                  <a:lnTo>
                    <a:pt x="10896" y="12839"/>
                  </a:lnTo>
                  <a:lnTo>
                    <a:pt x="10972" y="13083"/>
                  </a:lnTo>
                  <a:lnTo>
                    <a:pt x="11049" y="13190"/>
                  </a:lnTo>
                  <a:lnTo>
                    <a:pt x="11141" y="13267"/>
                  </a:lnTo>
                  <a:lnTo>
                    <a:pt x="11355" y="13359"/>
                  </a:lnTo>
                  <a:lnTo>
                    <a:pt x="11493" y="13374"/>
                  </a:lnTo>
                  <a:lnTo>
                    <a:pt x="11676" y="13359"/>
                  </a:lnTo>
                  <a:lnTo>
                    <a:pt x="11814" y="13282"/>
                  </a:lnTo>
                  <a:lnTo>
                    <a:pt x="11936" y="13190"/>
                  </a:lnTo>
                  <a:lnTo>
                    <a:pt x="12028" y="13053"/>
                  </a:lnTo>
                  <a:lnTo>
                    <a:pt x="12089" y="12884"/>
                  </a:lnTo>
                  <a:lnTo>
                    <a:pt x="12105" y="12701"/>
                  </a:lnTo>
                  <a:lnTo>
                    <a:pt x="12105" y="12624"/>
                  </a:lnTo>
                  <a:lnTo>
                    <a:pt x="12089" y="12487"/>
                  </a:lnTo>
                  <a:lnTo>
                    <a:pt x="11997" y="12272"/>
                  </a:lnTo>
                  <a:lnTo>
                    <a:pt x="11921" y="12181"/>
                  </a:lnTo>
                  <a:lnTo>
                    <a:pt x="11829" y="12104"/>
                  </a:lnTo>
                  <a:lnTo>
                    <a:pt x="11615" y="12012"/>
                  </a:lnTo>
                  <a:close/>
                  <a:moveTo>
                    <a:pt x="13696" y="13344"/>
                  </a:moveTo>
                  <a:lnTo>
                    <a:pt x="13696" y="13573"/>
                  </a:lnTo>
                  <a:lnTo>
                    <a:pt x="14813" y="13573"/>
                  </a:lnTo>
                  <a:lnTo>
                    <a:pt x="14813" y="13344"/>
                  </a:lnTo>
                  <a:close/>
                  <a:moveTo>
                    <a:pt x="14828" y="13344"/>
                  </a:moveTo>
                  <a:lnTo>
                    <a:pt x="14828" y="13573"/>
                  </a:lnTo>
                  <a:lnTo>
                    <a:pt x="15930" y="13573"/>
                  </a:lnTo>
                  <a:lnTo>
                    <a:pt x="15930" y="13344"/>
                  </a:lnTo>
                  <a:close/>
                  <a:moveTo>
                    <a:pt x="15945" y="13344"/>
                  </a:moveTo>
                  <a:lnTo>
                    <a:pt x="15945" y="13573"/>
                  </a:lnTo>
                  <a:lnTo>
                    <a:pt x="17062" y="13573"/>
                  </a:lnTo>
                  <a:lnTo>
                    <a:pt x="17062" y="13344"/>
                  </a:lnTo>
                  <a:close/>
                  <a:moveTo>
                    <a:pt x="8386" y="12012"/>
                  </a:moveTo>
                  <a:lnTo>
                    <a:pt x="8187" y="12104"/>
                  </a:lnTo>
                  <a:lnTo>
                    <a:pt x="8111" y="12196"/>
                  </a:lnTo>
                  <a:lnTo>
                    <a:pt x="8050" y="12288"/>
                  </a:lnTo>
                  <a:lnTo>
                    <a:pt x="7973" y="12533"/>
                  </a:lnTo>
                  <a:lnTo>
                    <a:pt x="7973" y="12670"/>
                  </a:lnTo>
                  <a:lnTo>
                    <a:pt x="7973" y="12839"/>
                  </a:lnTo>
                  <a:lnTo>
                    <a:pt x="8050" y="13083"/>
                  </a:lnTo>
                  <a:lnTo>
                    <a:pt x="8126" y="13190"/>
                  </a:lnTo>
                  <a:lnTo>
                    <a:pt x="8203" y="13267"/>
                  </a:lnTo>
                  <a:lnTo>
                    <a:pt x="8386" y="13359"/>
                  </a:lnTo>
                  <a:lnTo>
                    <a:pt x="8493" y="13374"/>
                  </a:lnTo>
                  <a:lnTo>
                    <a:pt x="8600" y="13359"/>
                  </a:lnTo>
                  <a:lnTo>
                    <a:pt x="8769" y="13298"/>
                  </a:lnTo>
                  <a:lnTo>
                    <a:pt x="8830" y="13221"/>
                  </a:lnTo>
                  <a:lnTo>
                    <a:pt x="8830" y="13313"/>
                  </a:lnTo>
                  <a:lnTo>
                    <a:pt x="8830" y="13451"/>
                  </a:lnTo>
                  <a:lnTo>
                    <a:pt x="8753" y="13542"/>
                  </a:lnTo>
                  <a:lnTo>
                    <a:pt x="8662" y="13619"/>
                  </a:lnTo>
                  <a:lnTo>
                    <a:pt x="8524" y="13634"/>
                  </a:lnTo>
                  <a:lnTo>
                    <a:pt x="8417" y="13619"/>
                  </a:lnTo>
                  <a:lnTo>
                    <a:pt x="8248" y="13542"/>
                  </a:lnTo>
                  <a:lnTo>
                    <a:pt x="8187" y="13466"/>
                  </a:lnTo>
                  <a:lnTo>
                    <a:pt x="8050" y="13650"/>
                  </a:lnTo>
                  <a:lnTo>
                    <a:pt x="8126" y="13741"/>
                  </a:lnTo>
                  <a:lnTo>
                    <a:pt x="8248" y="13803"/>
                  </a:lnTo>
                  <a:lnTo>
                    <a:pt x="8386" y="13848"/>
                  </a:lnTo>
                  <a:lnTo>
                    <a:pt x="8539" y="13864"/>
                  </a:lnTo>
                  <a:lnTo>
                    <a:pt x="8662" y="13848"/>
                  </a:lnTo>
                  <a:lnTo>
                    <a:pt x="8891" y="13787"/>
                  </a:lnTo>
                  <a:lnTo>
                    <a:pt x="8968" y="13711"/>
                  </a:lnTo>
                  <a:lnTo>
                    <a:pt x="9044" y="13634"/>
                  </a:lnTo>
                  <a:lnTo>
                    <a:pt x="9121" y="13435"/>
                  </a:lnTo>
                  <a:lnTo>
                    <a:pt x="9136" y="13298"/>
                  </a:lnTo>
                  <a:lnTo>
                    <a:pt x="9136" y="12028"/>
                  </a:lnTo>
                  <a:lnTo>
                    <a:pt x="8861" y="12028"/>
                  </a:lnTo>
                  <a:lnTo>
                    <a:pt x="8845" y="12165"/>
                  </a:lnTo>
                  <a:lnTo>
                    <a:pt x="8784" y="12089"/>
                  </a:lnTo>
                  <a:lnTo>
                    <a:pt x="8600" y="12012"/>
                  </a:lnTo>
                  <a:close/>
                  <a:moveTo>
                    <a:pt x="11860" y="14399"/>
                  </a:moveTo>
                  <a:lnTo>
                    <a:pt x="11799" y="14415"/>
                  </a:lnTo>
                  <a:lnTo>
                    <a:pt x="11737" y="14445"/>
                  </a:lnTo>
                  <a:lnTo>
                    <a:pt x="11707" y="14491"/>
                  </a:lnTo>
                  <a:lnTo>
                    <a:pt x="11707" y="14552"/>
                  </a:lnTo>
                  <a:lnTo>
                    <a:pt x="11707" y="14614"/>
                  </a:lnTo>
                  <a:lnTo>
                    <a:pt x="11737" y="14675"/>
                  </a:lnTo>
                  <a:lnTo>
                    <a:pt x="11799" y="14705"/>
                  </a:lnTo>
                  <a:lnTo>
                    <a:pt x="11860" y="14721"/>
                  </a:lnTo>
                  <a:lnTo>
                    <a:pt x="11936" y="14705"/>
                  </a:lnTo>
                  <a:lnTo>
                    <a:pt x="11997" y="14675"/>
                  </a:lnTo>
                  <a:lnTo>
                    <a:pt x="12028" y="14614"/>
                  </a:lnTo>
                  <a:lnTo>
                    <a:pt x="12028" y="14552"/>
                  </a:lnTo>
                  <a:lnTo>
                    <a:pt x="12028" y="14491"/>
                  </a:lnTo>
                  <a:lnTo>
                    <a:pt x="11997" y="14445"/>
                  </a:lnTo>
                  <a:lnTo>
                    <a:pt x="11936" y="14415"/>
                  </a:lnTo>
                  <a:lnTo>
                    <a:pt x="11860" y="14399"/>
                  </a:lnTo>
                  <a:close/>
                  <a:moveTo>
                    <a:pt x="13788" y="14399"/>
                  </a:moveTo>
                  <a:lnTo>
                    <a:pt x="13711" y="14415"/>
                  </a:lnTo>
                  <a:lnTo>
                    <a:pt x="13665" y="14445"/>
                  </a:lnTo>
                  <a:lnTo>
                    <a:pt x="13635" y="14491"/>
                  </a:lnTo>
                  <a:lnTo>
                    <a:pt x="13619" y="14552"/>
                  </a:lnTo>
                  <a:lnTo>
                    <a:pt x="13635" y="14614"/>
                  </a:lnTo>
                  <a:lnTo>
                    <a:pt x="13665" y="14675"/>
                  </a:lnTo>
                  <a:lnTo>
                    <a:pt x="13711" y="14705"/>
                  </a:lnTo>
                  <a:lnTo>
                    <a:pt x="13788" y="14721"/>
                  </a:lnTo>
                  <a:lnTo>
                    <a:pt x="13864" y="14705"/>
                  </a:lnTo>
                  <a:lnTo>
                    <a:pt x="13910" y="14675"/>
                  </a:lnTo>
                  <a:lnTo>
                    <a:pt x="13941" y="14614"/>
                  </a:lnTo>
                  <a:lnTo>
                    <a:pt x="13956" y="14552"/>
                  </a:lnTo>
                  <a:lnTo>
                    <a:pt x="13941" y="14491"/>
                  </a:lnTo>
                  <a:lnTo>
                    <a:pt x="13910" y="14445"/>
                  </a:lnTo>
                  <a:lnTo>
                    <a:pt x="13864" y="14415"/>
                  </a:lnTo>
                  <a:lnTo>
                    <a:pt x="13788" y="14399"/>
                  </a:lnTo>
                  <a:close/>
                  <a:moveTo>
                    <a:pt x="6137" y="15119"/>
                  </a:moveTo>
                  <a:lnTo>
                    <a:pt x="6213" y="15195"/>
                  </a:lnTo>
                  <a:lnTo>
                    <a:pt x="6275" y="15272"/>
                  </a:lnTo>
                  <a:lnTo>
                    <a:pt x="6290" y="15409"/>
                  </a:lnTo>
                  <a:lnTo>
                    <a:pt x="6290" y="15440"/>
                  </a:lnTo>
                  <a:lnTo>
                    <a:pt x="5739" y="15440"/>
                  </a:lnTo>
                  <a:lnTo>
                    <a:pt x="5770" y="15287"/>
                  </a:lnTo>
                  <a:lnTo>
                    <a:pt x="5831" y="15195"/>
                  </a:lnTo>
                  <a:lnTo>
                    <a:pt x="5907" y="15119"/>
                  </a:lnTo>
                  <a:close/>
                  <a:moveTo>
                    <a:pt x="9717" y="15119"/>
                  </a:moveTo>
                  <a:lnTo>
                    <a:pt x="9794" y="15195"/>
                  </a:lnTo>
                  <a:lnTo>
                    <a:pt x="9855" y="15272"/>
                  </a:lnTo>
                  <a:lnTo>
                    <a:pt x="9870" y="15409"/>
                  </a:lnTo>
                  <a:lnTo>
                    <a:pt x="9870" y="15440"/>
                  </a:lnTo>
                  <a:lnTo>
                    <a:pt x="9320" y="15440"/>
                  </a:lnTo>
                  <a:lnTo>
                    <a:pt x="9350" y="15287"/>
                  </a:lnTo>
                  <a:lnTo>
                    <a:pt x="9411" y="15195"/>
                  </a:lnTo>
                  <a:lnTo>
                    <a:pt x="9488" y="15119"/>
                  </a:lnTo>
                  <a:close/>
                  <a:moveTo>
                    <a:pt x="7988" y="14690"/>
                  </a:moveTo>
                  <a:lnTo>
                    <a:pt x="8095" y="14705"/>
                  </a:lnTo>
                  <a:lnTo>
                    <a:pt x="8279" y="14782"/>
                  </a:lnTo>
                  <a:lnTo>
                    <a:pt x="8356" y="14843"/>
                  </a:lnTo>
                  <a:lnTo>
                    <a:pt x="8402" y="14920"/>
                  </a:lnTo>
                  <a:lnTo>
                    <a:pt x="8478" y="15149"/>
                  </a:lnTo>
                  <a:lnTo>
                    <a:pt x="8478" y="15287"/>
                  </a:lnTo>
                  <a:lnTo>
                    <a:pt x="8478" y="15379"/>
                  </a:lnTo>
                  <a:lnTo>
                    <a:pt x="8463" y="15516"/>
                  </a:lnTo>
                  <a:lnTo>
                    <a:pt x="8402" y="15731"/>
                  </a:lnTo>
                  <a:lnTo>
                    <a:pt x="8340" y="15822"/>
                  </a:lnTo>
                  <a:lnTo>
                    <a:pt x="8279" y="15884"/>
                  </a:lnTo>
                  <a:lnTo>
                    <a:pt x="8095" y="15960"/>
                  </a:lnTo>
                  <a:lnTo>
                    <a:pt x="7774" y="15960"/>
                  </a:lnTo>
                  <a:lnTo>
                    <a:pt x="7774" y="14690"/>
                  </a:lnTo>
                  <a:close/>
                  <a:moveTo>
                    <a:pt x="3597" y="15593"/>
                  </a:moveTo>
                  <a:lnTo>
                    <a:pt x="3597" y="15838"/>
                  </a:lnTo>
                  <a:lnTo>
                    <a:pt x="3566" y="15914"/>
                  </a:lnTo>
                  <a:lnTo>
                    <a:pt x="3490" y="15960"/>
                  </a:lnTo>
                  <a:lnTo>
                    <a:pt x="3413" y="15991"/>
                  </a:lnTo>
                  <a:lnTo>
                    <a:pt x="3321" y="16006"/>
                  </a:lnTo>
                  <a:lnTo>
                    <a:pt x="3229" y="15991"/>
                  </a:lnTo>
                  <a:lnTo>
                    <a:pt x="3168" y="15945"/>
                  </a:lnTo>
                  <a:lnTo>
                    <a:pt x="3122" y="15899"/>
                  </a:lnTo>
                  <a:lnTo>
                    <a:pt x="3122" y="15807"/>
                  </a:lnTo>
                  <a:lnTo>
                    <a:pt x="3122" y="15715"/>
                  </a:lnTo>
                  <a:lnTo>
                    <a:pt x="3199" y="15654"/>
                  </a:lnTo>
                  <a:lnTo>
                    <a:pt x="3291" y="15608"/>
                  </a:lnTo>
                  <a:lnTo>
                    <a:pt x="3444" y="15593"/>
                  </a:lnTo>
                  <a:close/>
                  <a:moveTo>
                    <a:pt x="14813" y="15119"/>
                  </a:moveTo>
                  <a:lnTo>
                    <a:pt x="14951" y="15134"/>
                  </a:lnTo>
                  <a:lnTo>
                    <a:pt x="15043" y="15226"/>
                  </a:lnTo>
                  <a:lnTo>
                    <a:pt x="15119" y="15363"/>
                  </a:lnTo>
                  <a:lnTo>
                    <a:pt x="15134" y="15547"/>
                  </a:lnTo>
                  <a:lnTo>
                    <a:pt x="15119" y="15746"/>
                  </a:lnTo>
                  <a:lnTo>
                    <a:pt x="15043" y="15884"/>
                  </a:lnTo>
                  <a:lnTo>
                    <a:pt x="14951" y="15975"/>
                  </a:lnTo>
                  <a:lnTo>
                    <a:pt x="14813" y="16006"/>
                  </a:lnTo>
                  <a:lnTo>
                    <a:pt x="14675" y="15975"/>
                  </a:lnTo>
                  <a:lnTo>
                    <a:pt x="14584" y="15884"/>
                  </a:lnTo>
                  <a:lnTo>
                    <a:pt x="14507" y="15761"/>
                  </a:lnTo>
                  <a:lnTo>
                    <a:pt x="14492" y="15562"/>
                  </a:lnTo>
                  <a:lnTo>
                    <a:pt x="14507" y="15363"/>
                  </a:lnTo>
                  <a:lnTo>
                    <a:pt x="14584" y="15226"/>
                  </a:lnTo>
                  <a:lnTo>
                    <a:pt x="14675" y="15134"/>
                  </a:lnTo>
                  <a:lnTo>
                    <a:pt x="14813" y="15119"/>
                  </a:lnTo>
                  <a:close/>
                  <a:moveTo>
                    <a:pt x="720" y="14445"/>
                  </a:moveTo>
                  <a:lnTo>
                    <a:pt x="720" y="16220"/>
                  </a:lnTo>
                  <a:lnTo>
                    <a:pt x="1026" y="16220"/>
                  </a:lnTo>
                  <a:lnTo>
                    <a:pt x="1026" y="15624"/>
                  </a:lnTo>
                  <a:lnTo>
                    <a:pt x="995" y="14858"/>
                  </a:lnTo>
                  <a:lnTo>
                    <a:pt x="1516" y="16220"/>
                  </a:lnTo>
                  <a:lnTo>
                    <a:pt x="1730" y="16220"/>
                  </a:lnTo>
                  <a:lnTo>
                    <a:pt x="2250" y="14843"/>
                  </a:lnTo>
                  <a:lnTo>
                    <a:pt x="2219" y="15624"/>
                  </a:lnTo>
                  <a:lnTo>
                    <a:pt x="2219" y="16220"/>
                  </a:lnTo>
                  <a:lnTo>
                    <a:pt x="2526" y="16220"/>
                  </a:lnTo>
                  <a:lnTo>
                    <a:pt x="2526" y="14445"/>
                  </a:lnTo>
                  <a:lnTo>
                    <a:pt x="2128" y="14445"/>
                  </a:lnTo>
                  <a:lnTo>
                    <a:pt x="1623" y="15807"/>
                  </a:lnTo>
                  <a:lnTo>
                    <a:pt x="1118" y="14445"/>
                  </a:lnTo>
                  <a:close/>
                  <a:moveTo>
                    <a:pt x="4209" y="14353"/>
                  </a:moveTo>
                  <a:lnTo>
                    <a:pt x="4209" y="16220"/>
                  </a:lnTo>
                  <a:lnTo>
                    <a:pt x="4499" y="16220"/>
                  </a:lnTo>
                  <a:lnTo>
                    <a:pt x="4499" y="15777"/>
                  </a:lnTo>
                  <a:lnTo>
                    <a:pt x="4637" y="15654"/>
                  </a:lnTo>
                  <a:lnTo>
                    <a:pt x="5020" y="16220"/>
                  </a:lnTo>
                  <a:lnTo>
                    <a:pt x="5372" y="16220"/>
                  </a:lnTo>
                  <a:lnTo>
                    <a:pt x="4821" y="15440"/>
                  </a:lnTo>
                  <a:lnTo>
                    <a:pt x="5310" y="14904"/>
                  </a:lnTo>
                  <a:lnTo>
                    <a:pt x="4959" y="14904"/>
                  </a:lnTo>
                  <a:lnTo>
                    <a:pt x="4591" y="15302"/>
                  </a:lnTo>
                  <a:lnTo>
                    <a:pt x="4499" y="15425"/>
                  </a:lnTo>
                  <a:lnTo>
                    <a:pt x="4499" y="14353"/>
                  </a:lnTo>
                  <a:close/>
                  <a:moveTo>
                    <a:pt x="7468" y="14445"/>
                  </a:moveTo>
                  <a:lnTo>
                    <a:pt x="7468" y="16220"/>
                  </a:lnTo>
                  <a:lnTo>
                    <a:pt x="7973" y="16220"/>
                  </a:lnTo>
                  <a:lnTo>
                    <a:pt x="8203" y="16190"/>
                  </a:lnTo>
                  <a:lnTo>
                    <a:pt x="8402" y="16113"/>
                  </a:lnTo>
                  <a:lnTo>
                    <a:pt x="8570" y="15991"/>
                  </a:lnTo>
                  <a:lnTo>
                    <a:pt x="8677" y="15822"/>
                  </a:lnTo>
                  <a:lnTo>
                    <a:pt x="8769" y="15608"/>
                  </a:lnTo>
                  <a:lnTo>
                    <a:pt x="8784" y="15379"/>
                  </a:lnTo>
                  <a:lnTo>
                    <a:pt x="8784" y="15287"/>
                  </a:lnTo>
                  <a:lnTo>
                    <a:pt x="8769" y="15042"/>
                  </a:lnTo>
                  <a:lnTo>
                    <a:pt x="8692" y="14843"/>
                  </a:lnTo>
                  <a:lnTo>
                    <a:pt x="8570" y="14675"/>
                  </a:lnTo>
                  <a:lnTo>
                    <a:pt x="8402" y="14552"/>
                  </a:lnTo>
                  <a:lnTo>
                    <a:pt x="8218" y="14461"/>
                  </a:lnTo>
                  <a:lnTo>
                    <a:pt x="7988" y="14445"/>
                  </a:lnTo>
                  <a:close/>
                  <a:moveTo>
                    <a:pt x="11722" y="14904"/>
                  </a:moveTo>
                  <a:lnTo>
                    <a:pt x="11722" y="16220"/>
                  </a:lnTo>
                  <a:lnTo>
                    <a:pt x="12013" y="16220"/>
                  </a:lnTo>
                  <a:lnTo>
                    <a:pt x="12013" y="14904"/>
                  </a:lnTo>
                  <a:close/>
                  <a:moveTo>
                    <a:pt x="13635" y="14904"/>
                  </a:moveTo>
                  <a:lnTo>
                    <a:pt x="13635" y="16220"/>
                  </a:lnTo>
                  <a:lnTo>
                    <a:pt x="13941" y="16220"/>
                  </a:lnTo>
                  <a:lnTo>
                    <a:pt x="13941" y="14904"/>
                  </a:lnTo>
                  <a:close/>
                  <a:moveTo>
                    <a:pt x="16343" y="14874"/>
                  </a:moveTo>
                  <a:lnTo>
                    <a:pt x="16221" y="14889"/>
                  </a:lnTo>
                  <a:lnTo>
                    <a:pt x="16037" y="14966"/>
                  </a:lnTo>
                  <a:lnTo>
                    <a:pt x="15961" y="15057"/>
                  </a:lnTo>
                  <a:lnTo>
                    <a:pt x="15945" y="14904"/>
                  </a:lnTo>
                  <a:lnTo>
                    <a:pt x="15670" y="14904"/>
                  </a:lnTo>
                  <a:lnTo>
                    <a:pt x="15670" y="16220"/>
                  </a:lnTo>
                  <a:lnTo>
                    <a:pt x="15961" y="16220"/>
                  </a:lnTo>
                  <a:lnTo>
                    <a:pt x="15961" y="15272"/>
                  </a:lnTo>
                  <a:lnTo>
                    <a:pt x="16007" y="15210"/>
                  </a:lnTo>
                  <a:lnTo>
                    <a:pt x="16144" y="15119"/>
                  </a:lnTo>
                  <a:lnTo>
                    <a:pt x="16236" y="15119"/>
                  </a:lnTo>
                  <a:lnTo>
                    <a:pt x="16343" y="15134"/>
                  </a:lnTo>
                  <a:lnTo>
                    <a:pt x="16404" y="15180"/>
                  </a:lnTo>
                  <a:lnTo>
                    <a:pt x="16450" y="15241"/>
                  </a:lnTo>
                  <a:lnTo>
                    <a:pt x="16466" y="15363"/>
                  </a:lnTo>
                  <a:lnTo>
                    <a:pt x="16466" y="16220"/>
                  </a:lnTo>
                  <a:lnTo>
                    <a:pt x="16756" y="16220"/>
                  </a:lnTo>
                  <a:lnTo>
                    <a:pt x="16756" y="15348"/>
                  </a:lnTo>
                  <a:lnTo>
                    <a:pt x="16741" y="15134"/>
                  </a:lnTo>
                  <a:lnTo>
                    <a:pt x="16588" y="14935"/>
                  </a:lnTo>
                  <a:lnTo>
                    <a:pt x="16435" y="14874"/>
                  </a:lnTo>
                  <a:close/>
                  <a:moveTo>
                    <a:pt x="3398" y="14874"/>
                  </a:moveTo>
                  <a:lnTo>
                    <a:pt x="3245" y="14889"/>
                  </a:lnTo>
                  <a:lnTo>
                    <a:pt x="3107" y="14935"/>
                  </a:lnTo>
                  <a:lnTo>
                    <a:pt x="3000" y="14981"/>
                  </a:lnTo>
                  <a:lnTo>
                    <a:pt x="2923" y="15073"/>
                  </a:lnTo>
                  <a:lnTo>
                    <a:pt x="2862" y="15164"/>
                  </a:lnTo>
                  <a:lnTo>
                    <a:pt x="2847" y="15272"/>
                  </a:lnTo>
                  <a:lnTo>
                    <a:pt x="3138" y="15272"/>
                  </a:lnTo>
                  <a:lnTo>
                    <a:pt x="3153" y="15210"/>
                  </a:lnTo>
                  <a:lnTo>
                    <a:pt x="3214" y="15149"/>
                  </a:lnTo>
                  <a:lnTo>
                    <a:pt x="3275" y="15103"/>
                  </a:lnTo>
                  <a:lnTo>
                    <a:pt x="3474" y="15103"/>
                  </a:lnTo>
                  <a:lnTo>
                    <a:pt x="3551" y="15164"/>
                  </a:lnTo>
                  <a:lnTo>
                    <a:pt x="3597" y="15226"/>
                  </a:lnTo>
                  <a:lnTo>
                    <a:pt x="3597" y="15317"/>
                  </a:lnTo>
                  <a:lnTo>
                    <a:pt x="3597" y="15409"/>
                  </a:lnTo>
                  <a:lnTo>
                    <a:pt x="3428" y="15409"/>
                  </a:lnTo>
                  <a:lnTo>
                    <a:pt x="3153" y="15425"/>
                  </a:lnTo>
                  <a:lnTo>
                    <a:pt x="2969" y="15516"/>
                  </a:lnTo>
                  <a:lnTo>
                    <a:pt x="2908" y="15578"/>
                  </a:lnTo>
                  <a:lnTo>
                    <a:pt x="2832" y="15746"/>
                  </a:lnTo>
                  <a:lnTo>
                    <a:pt x="2816" y="15838"/>
                  </a:lnTo>
                  <a:lnTo>
                    <a:pt x="2847" y="16006"/>
                  </a:lnTo>
                  <a:lnTo>
                    <a:pt x="2939" y="16128"/>
                  </a:lnTo>
                  <a:lnTo>
                    <a:pt x="3076" y="16220"/>
                  </a:lnTo>
                  <a:lnTo>
                    <a:pt x="3275" y="16236"/>
                  </a:lnTo>
                  <a:lnTo>
                    <a:pt x="3367" y="16236"/>
                  </a:lnTo>
                  <a:lnTo>
                    <a:pt x="3535" y="16159"/>
                  </a:lnTo>
                  <a:lnTo>
                    <a:pt x="3612" y="16083"/>
                  </a:lnTo>
                  <a:lnTo>
                    <a:pt x="3627" y="16174"/>
                  </a:lnTo>
                  <a:lnTo>
                    <a:pt x="3643" y="16220"/>
                  </a:lnTo>
                  <a:lnTo>
                    <a:pt x="3949" y="16220"/>
                  </a:lnTo>
                  <a:lnTo>
                    <a:pt x="3949" y="16190"/>
                  </a:lnTo>
                  <a:lnTo>
                    <a:pt x="3903" y="16067"/>
                  </a:lnTo>
                  <a:lnTo>
                    <a:pt x="3903" y="15914"/>
                  </a:lnTo>
                  <a:lnTo>
                    <a:pt x="3903" y="15317"/>
                  </a:lnTo>
                  <a:lnTo>
                    <a:pt x="3887" y="15210"/>
                  </a:lnTo>
                  <a:lnTo>
                    <a:pt x="3826" y="15057"/>
                  </a:lnTo>
                  <a:lnTo>
                    <a:pt x="3765" y="14996"/>
                  </a:lnTo>
                  <a:lnTo>
                    <a:pt x="3612" y="14889"/>
                  </a:lnTo>
                  <a:lnTo>
                    <a:pt x="3398" y="14874"/>
                  </a:lnTo>
                  <a:close/>
                  <a:moveTo>
                    <a:pt x="6030" y="14874"/>
                  </a:moveTo>
                  <a:lnTo>
                    <a:pt x="5861" y="14889"/>
                  </a:lnTo>
                  <a:lnTo>
                    <a:pt x="5724" y="14966"/>
                  </a:lnTo>
                  <a:lnTo>
                    <a:pt x="5601" y="15057"/>
                  </a:lnTo>
                  <a:lnTo>
                    <a:pt x="5509" y="15195"/>
                  </a:lnTo>
                  <a:lnTo>
                    <a:pt x="5448" y="15363"/>
                  </a:lnTo>
                  <a:lnTo>
                    <a:pt x="5433" y="15547"/>
                  </a:lnTo>
                  <a:lnTo>
                    <a:pt x="5433" y="15593"/>
                  </a:lnTo>
                  <a:lnTo>
                    <a:pt x="5433" y="15731"/>
                  </a:lnTo>
                  <a:lnTo>
                    <a:pt x="5525" y="15960"/>
                  </a:lnTo>
                  <a:lnTo>
                    <a:pt x="5601" y="16067"/>
                  </a:lnTo>
                  <a:lnTo>
                    <a:pt x="5693" y="16144"/>
                  </a:lnTo>
                  <a:lnTo>
                    <a:pt x="5923" y="16236"/>
                  </a:lnTo>
                  <a:lnTo>
                    <a:pt x="6060" y="16236"/>
                  </a:lnTo>
                  <a:lnTo>
                    <a:pt x="6213" y="16220"/>
                  </a:lnTo>
                  <a:lnTo>
                    <a:pt x="6351" y="16174"/>
                  </a:lnTo>
                  <a:lnTo>
                    <a:pt x="6473" y="16098"/>
                  </a:lnTo>
                  <a:lnTo>
                    <a:pt x="6565" y="15991"/>
                  </a:lnTo>
                  <a:lnTo>
                    <a:pt x="6412" y="15838"/>
                  </a:lnTo>
                  <a:lnTo>
                    <a:pt x="6336" y="15914"/>
                  </a:lnTo>
                  <a:lnTo>
                    <a:pt x="6183" y="15991"/>
                  </a:lnTo>
                  <a:lnTo>
                    <a:pt x="6076" y="16006"/>
                  </a:lnTo>
                  <a:lnTo>
                    <a:pt x="5938" y="15991"/>
                  </a:lnTo>
                  <a:lnTo>
                    <a:pt x="5831" y="15914"/>
                  </a:lnTo>
                  <a:lnTo>
                    <a:pt x="5754" y="15807"/>
                  </a:lnTo>
                  <a:lnTo>
                    <a:pt x="5724" y="15654"/>
                  </a:lnTo>
                  <a:lnTo>
                    <a:pt x="6596" y="15654"/>
                  </a:lnTo>
                  <a:lnTo>
                    <a:pt x="6596" y="15532"/>
                  </a:lnTo>
                  <a:lnTo>
                    <a:pt x="6581" y="15379"/>
                  </a:lnTo>
                  <a:lnTo>
                    <a:pt x="6504" y="15134"/>
                  </a:lnTo>
                  <a:lnTo>
                    <a:pt x="6443" y="15042"/>
                  </a:lnTo>
                  <a:lnTo>
                    <a:pt x="6366" y="14966"/>
                  </a:lnTo>
                  <a:lnTo>
                    <a:pt x="6152" y="14889"/>
                  </a:lnTo>
                  <a:lnTo>
                    <a:pt x="6030" y="14874"/>
                  </a:lnTo>
                  <a:close/>
                  <a:moveTo>
                    <a:pt x="9610" y="14874"/>
                  </a:moveTo>
                  <a:lnTo>
                    <a:pt x="9442" y="14889"/>
                  </a:lnTo>
                  <a:lnTo>
                    <a:pt x="9304" y="14966"/>
                  </a:lnTo>
                  <a:lnTo>
                    <a:pt x="9167" y="15057"/>
                  </a:lnTo>
                  <a:lnTo>
                    <a:pt x="9090" y="15195"/>
                  </a:lnTo>
                  <a:lnTo>
                    <a:pt x="9029" y="15363"/>
                  </a:lnTo>
                  <a:lnTo>
                    <a:pt x="9014" y="15547"/>
                  </a:lnTo>
                  <a:lnTo>
                    <a:pt x="9014" y="15593"/>
                  </a:lnTo>
                  <a:lnTo>
                    <a:pt x="9014" y="15731"/>
                  </a:lnTo>
                  <a:lnTo>
                    <a:pt x="9105" y="15960"/>
                  </a:lnTo>
                  <a:lnTo>
                    <a:pt x="9182" y="16067"/>
                  </a:lnTo>
                  <a:lnTo>
                    <a:pt x="9274" y="16144"/>
                  </a:lnTo>
                  <a:lnTo>
                    <a:pt x="9503" y="16236"/>
                  </a:lnTo>
                  <a:lnTo>
                    <a:pt x="9641" y="16236"/>
                  </a:lnTo>
                  <a:lnTo>
                    <a:pt x="9794" y="16220"/>
                  </a:lnTo>
                  <a:lnTo>
                    <a:pt x="9932" y="16174"/>
                  </a:lnTo>
                  <a:lnTo>
                    <a:pt x="10054" y="16098"/>
                  </a:lnTo>
                  <a:lnTo>
                    <a:pt x="10146" y="15991"/>
                  </a:lnTo>
                  <a:lnTo>
                    <a:pt x="9993" y="15838"/>
                  </a:lnTo>
                  <a:lnTo>
                    <a:pt x="9916" y="15914"/>
                  </a:lnTo>
                  <a:lnTo>
                    <a:pt x="9763" y="15991"/>
                  </a:lnTo>
                  <a:lnTo>
                    <a:pt x="9656" y="16006"/>
                  </a:lnTo>
                  <a:lnTo>
                    <a:pt x="9519" y="15991"/>
                  </a:lnTo>
                  <a:lnTo>
                    <a:pt x="9411" y="15914"/>
                  </a:lnTo>
                  <a:lnTo>
                    <a:pt x="9335" y="15807"/>
                  </a:lnTo>
                  <a:lnTo>
                    <a:pt x="9304" y="15654"/>
                  </a:lnTo>
                  <a:lnTo>
                    <a:pt x="10161" y="15654"/>
                  </a:lnTo>
                  <a:lnTo>
                    <a:pt x="10161" y="15532"/>
                  </a:lnTo>
                  <a:lnTo>
                    <a:pt x="10161" y="15379"/>
                  </a:lnTo>
                  <a:lnTo>
                    <a:pt x="10085" y="15134"/>
                  </a:lnTo>
                  <a:lnTo>
                    <a:pt x="10024" y="15042"/>
                  </a:lnTo>
                  <a:lnTo>
                    <a:pt x="9947" y="14966"/>
                  </a:lnTo>
                  <a:lnTo>
                    <a:pt x="9733" y="14889"/>
                  </a:lnTo>
                  <a:lnTo>
                    <a:pt x="9610" y="14874"/>
                  </a:lnTo>
                  <a:close/>
                  <a:moveTo>
                    <a:pt x="10942" y="14874"/>
                  </a:moveTo>
                  <a:lnTo>
                    <a:pt x="10804" y="14889"/>
                  </a:lnTo>
                  <a:lnTo>
                    <a:pt x="10590" y="14966"/>
                  </a:lnTo>
                  <a:lnTo>
                    <a:pt x="10498" y="15057"/>
                  </a:lnTo>
                  <a:lnTo>
                    <a:pt x="10437" y="15149"/>
                  </a:lnTo>
                  <a:lnTo>
                    <a:pt x="10345" y="15394"/>
                  </a:lnTo>
                  <a:lnTo>
                    <a:pt x="10345" y="15532"/>
                  </a:lnTo>
                  <a:lnTo>
                    <a:pt x="10345" y="15562"/>
                  </a:lnTo>
                  <a:lnTo>
                    <a:pt x="10345" y="15715"/>
                  </a:lnTo>
                  <a:lnTo>
                    <a:pt x="10437" y="15960"/>
                  </a:lnTo>
                  <a:lnTo>
                    <a:pt x="10498" y="16052"/>
                  </a:lnTo>
                  <a:lnTo>
                    <a:pt x="10590" y="16144"/>
                  </a:lnTo>
                  <a:lnTo>
                    <a:pt x="10804" y="16236"/>
                  </a:lnTo>
                  <a:lnTo>
                    <a:pt x="10942" y="16236"/>
                  </a:lnTo>
                  <a:lnTo>
                    <a:pt x="11079" y="16220"/>
                  </a:lnTo>
                  <a:lnTo>
                    <a:pt x="11202" y="16174"/>
                  </a:lnTo>
                  <a:lnTo>
                    <a:pt x="11324" y="16113"/>
                  </a:lnTo>
                  <a:lnTo>
                    <a:pt x="11401" y="16006"/>
                  </a:lnTo>
                  <a:lnTo>
                    <a:pt x="11462" y="15899"/>
                  </a:lnTo>
                  <a:lnTo>
                    <a:pt x="11477" y="15777"/>
                  </a:lnTo>
                  <a:lnTo>
                    <a:pt x="11202" y="15777"/>
                  </a:lnTo>
                  <a:lnTo>
                    <a:pt x="11186" y="15868"/>
                  </a:lnTo>
                  <a:lnTo>
                    <a:pt x="11125" y="15930"/>
                  </a:lnTo>
                  <a:lnTo>
                    <a:pt x="11049" y="15991"/>
                  </a:lnTo>
                  <a:lnTo>
                    <a:pt x="10942" y="16006"/>
                  </a:lnTo>
                  <a:lnTo>
                    <a:pt x="10804" y="15991"/>
                  </a:lnTo>
                  <a:lnTo>
                    <a:pt x="10712" y="15899"/>
                  </a:lnTo>
                  <a:lnTo>
                    <a:pt x="10651" y="15777"/>
                  </a:lnTo>
                  <a:lnTo>
                    <a:pt x="10636" y="15578"/>
                  </a:lnTo>
                  <a:lnTo>
                    <a:pt x="10636" y="15532"/>
                  </a:lnTo>
                  <a:lnTo>
                    <a:pt x="10651" y="15333"/>
                  </a:lnTo>
                  <a:lnTo>
                    <a:pt x="10712" y="15210"/>
                  </a:lnTo>
                  <a:lnTo>
                    <a:pt x="10804" y="15134"/>
                  </a:lnTo>
                  <a:lnTo>
                    <a:pt x="10942" y="15119"/>
                  </a:lnTo>
                  <a:lnTo>
                    <a:pt x="11049" y="15119"/>
                  </a:lnTo>
                  <a:lnTo>
                    <a:pt x="11125" y="15180"/>
                  </a:lnTo>
                  <a:lnTo>
                    <a:pt x="11186" y="15256"/>
                  </a:lnTo>
                  <a:lnTo>
                    <a:pt x="11202" y="15363"/>
                  </a:lnTo>
                  <a:lnTo>
                    <a:pt x="11477" y="15363"/>
                  </a:lnTo>
                  <a:lnTo>
                    <a:pt x="11462" y="15256"/>
                  </a:lnTo>
                  <a:lnTo>
                    <a:pt x="11385" y="15088"/>
                  </a:lnTo>
                  <a:lnTo>
                    <a:pt x="11324" y="15011"/>
                  </a:lnTo>
                  <a:lnTo>
                    <a:pt x="11248" y="14950"/>
                  </a:lnTo>
                  <a:lnTo>
                    <a:pt x="11049" y="14874"/>
                  </a:lnTo>
                  <a:close/>
                  <a:moveTo>
                    <a:pt x="12824" y="14874"/>
                  </a:moveTo>
                  <a:lnTo>
                    <a:pt x="12625" y="14889"/>
                  </a:lnTo>
                  <a:lnTo>
                    <a:pt x="12457" y="14996"/>
                  </a:lnTo>
                  <a:lnTo>
                    <a:pt x="12395" y="15042"/>
                  </a:lnTo>
                  <a:lnTo>
                    <a:pt x="12319" y="15195"/>
                  </a:lnTo>
                  <a:lnTo>
                    <a:pt x="12319" y="15272"/>
                  </a:lnTo>
                  <a:lnTo>
                    <a:pt x="12334" y="15363"/>
                  </a:lnTo>
                  <a:lnTo>
                    <a:pt x="12441" y="15532"/>
                  </a:lnTo>
                  <a:lnTo>
                    <a:pt x="12548" y="15578"/>
                  </a:lnTo>
                  <a:lnTo>
                    <a:pt x="12655" y="15624"/>
                  </a:lnTo>
                  <a:lnTo>
                    <a:pt x="12793" y="15669"/>
                  </a:lnTo>
                  <a:lnTo>
                    <a:pt x="12931" y="15700"/>
                  </a:lnTo>
                  <a:lnTo>
                    <a:pt x="13007" y="15731"/>
                  </a:lnTo>
                  <a:lnTo>
                    <a:pt x="13069" y="15777"/>
                  </a:lnTo>
                  <a:lnTo>
                    <a:pt x="13069" y="15853"/>
                  </a:lnTo>
                  <a:lnTo>
                    <a:pt x="13069" y="15930"/>
                  </a:lnTo>
                  <a:lnTo>
                    <a:pt x="13007" y="15975"/>
                  </a:lnTo>
                  <a:lnTo>
                    <a:pt x="12946" y="16006"/>
                  </a:lnTo>
                  <a:lnTo>
                    <a:pt x="12839" y="16021"/>
                  </a:lnTo>
                  <a:lnTo>
                    <a:pt x="12717" y="16006"/>
                  </a:lnTo>
                  <a:lnTo>
                    <a:pt x="12640" y="15960"/>
                  </a:lnTo>
                  <a:lnTo>
                    <a:pt x="12579" y="15899"/>
                  </a:lnTo>
                  <a:lnTo>
                    <a:pt x="12564" y="15792"/>
                  </a:lnTo>
                  <a:lnTo>
                    <a:pt x="12273" y="15792"/>
                  </a:lnTo>
                  <a:lnTo>
                    <a:pt x="12288" y="15914"/>
                  </a:lnTo>
                  <a:lnTo>
                    <a:pt x="12349" y="16021"/>
                  </a:lnTo>
                  <a:lnTo>
                    <a:pt x="12426" y="16113"/>
                  </a:lnTo>
                  <a:lnTo>
                    <a:pt x="12548" y="16174"/>
                  </a:lnTo>
                  <a:lnTo>
                    <a:pt x="12671" y="16220"/>
                  </a:lnTo>
                  <a:lnTo>
                    <a:pt x="12824" y="16236"/>
                  </a:lnTo>
                  <a:lnTo>
                    <a:pt x="13053" y="16220"/>
                  </a:lnTo>
                  <a:lnTo>
                    <a:pt x="13222" y="16128"/>
                  </a:lnTo>
                  <a:lnTo>
                    <a:pt x="13283" y="16067"/>
                  </a:lnTo>
                  <a:lnTo>
                    <a:pt x="13359" y="15930"/>
                  </a:lnTo>
                  <a:lnTo>
                    <a:pt x="13359" y="15838"/>
                  </a:lnTo>
                  <a:lnTo>
                    <a:pt x="13359" y="15746"/>
                  </a:lnTo>
                  <a:lnTo>
                    <a:pt x="13313" y="15654"/>
                  </a:lnTo>
                  <a:lnTo>
                    <a:pt x="13252" y="15593"/>
                  </a:lnTo>
                  <a:lnTo>
                    <a:pt x="13160" y="15532"/>
                  </a:lnTo>
                  <a:lnTo>
                    <a:pt x="13053" y="15486"/>
                  </a:lnTo>
                  <a:lnTo>
                    <a:pt x="12900" y="15440"/>
                  </a:lnTo>
                  <a:lnTo>
                    <a:pt x="12747" y="15409"/>
                  </a:lnTo>
                  <a:lnTo>
                    <a:pt x="12671" y="15363"/>
                  </a:lnTo>
                  <a:lnTo>
                    <a:pt x="12610" y="15317"/>
                  </a:lnTo>
                  <a:lnTo>
                    <a:pt x="12610" y="15256"/>
                  </a:lnTo>
                  <a:lnTo>
                    <a:pt x="12625" y="15195"/>
                  </a:lnTo>
                  <a:lnTo>
                    <a:pt x="12671" y="15134"/>
                  </a:lnTo>
                  <a:lnTo>
                    <a:pt x="12732" y="15103"/>
                  </a:lnTo>
                  <a:lnTo>
                    <a:pt x="12931" y="15103"/>
                  </a:lnTo>
                  <a:lnTo>
                    <a:pt x="12992" y="15149"/>
                  </a:lnTo>
                  <a:lnTo>
                    <a:pt x="13053" y="15210"/>
                  </a:lnTo>
                  <a:lnTo>
                    <a:pt x="13053" y="15287"/>
                  </a:lnTo>
                  <a:lnTo>
                    <a:pt x="13359" y="15287"/>
                  </a:lnTo>
                  <a:lnTo>
                    <a:pt x="13344" y="15210"/>
                  </a:lnTo>
                  <a:lnTo>
                    <a:pt x="13268" y="15057"/>
                  </a:lnTo>
                  <a:lnTo>
                    <a:pt x="13206" y="14996"/>
                  </a:lnTo>
                  <a:lnTo>
                    <a:pt x="13053" y="14889"/>
                  </a:lnTo>
                  <a:lnTo>
                    <a:pt x="12824" y="14874"/>
                  </a:lnTo>
                  <a:close/>
                  <a:moveTo>
                    <a:pt x="14813" y="14874"/>
                  </a:moveTo>
                  <a:lnTo>
                    <a:pt x="14645" y="14889"/>
                  </a:lnTo>
                  <a:lnTo>
                    <a:pt x="14492" y="14966"/>
                  </a:lnTo>
                  <a:lnTo>
                    <a:pt x="14369" y="15057"/>
                  </a:lnTo>
                  <a:lnTo>
                    <a:pt x="14277" y="15195"/>
                  </a:lnTo>
                  <a:lnTo>
                    <a:pt x="14216" y="15363"/>
                  </a:lnTo>
                  <a:lnTo>
                    <a:pt x="14201" y="15547"/>
                  </a:lnTo>
                  <a:lnTo>
                    <a:pt x="14201" y="15562"/>
                  </a:lnTo>
                  <a:lnTo>
                    <a:pt x="14201" y="15700"/>
                  </a:lnTo>
                  <a:lnTo>
                    <a:pt x="14293" y="15960"/>
                  </a:lnTo>
                  <a:lnTo>
                    <a:pt x="14369" y="16052"/>
                  </a:lnTo>
                  <a:lnTo>
                    <a:pt x="14461" y="16144"/>
                  </a:lnTo>
                  <a:lnTo>
                    <a:pt x="14675" y="16236"/>
                  </a:lnTo>
                  <a:lnTo>
                    <a:pt x="14813" y="16236"/>
                  </a:lnTo>
                  <a:lnTo>
                    <a:pt x="14981" y="16220"/>
                  </a:lnTo>
                  <a:lnTo>
                    <a:pt x="15134" y="16159"/>
                  </a:lnTo>
                  <a:lnTo>
                    <a:pt x="15257" y="16052"/>
                  </a:lnTo>
                  <a:lnTo>
                    <a:pt x="15349" y="15914"/>
                  </a:lnTo>
                  <a:lnTo>
                    <a:pt x="15410" y="15761"/>
                  </a:lnTo>
                  <a:lnTo>
                    <a:pt x="15425" y="15562"/>
                  </a:lnTo>
                  <a:lnTo>
                    <a:pt x="15425" y="15501"/>
                  </a:lnTo>
                  <a:lnTo>
                    <a:pt x="15410" y="15363"/>
                  </a:lnTo>
                  <a:lnTo>
                    <a:pt x="15318" y="15134"/>
                  </a:lnTo>
                  <a:lnTo>
                    <a:pt x="15242" y="15042"/>
                  </a:lnTo>
                  <a:lnTo>
                    <a:pt x="15150" y="14966"/>
                  </a:lnTo>
                  <a:lnTo>
                    <a:pt x="14935" y="14889"/>
                  </a:lnTo>
                  <a:lnTo>
                    <a:pt x="14813" y="14874"/>
                  </a:lnTo>
                  <a:close/>
                </a:path>
              </a:pathLst>
            </a:custGeom>
            <a:solidFill>
              <a:srgbClr val="56C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a:off x="3520400" y="2825350"/>
              <a:ext cx="250200" cy="346600"/>
            </a:xfrm>
            <a:custGeom>
              <a:avLst/>
              <a:gdLst/>
              <a:ahLst/>
              <a:cxnLst/>
              <a:rect l="l" t="t" r="r" b="b"/>
              <a:pathLst>
                <a:path w="10008" h="13864" extrusionOk="0">
                  <a:moveTo>
                    <a:pt x="6978" y="61"/>
                  </a:moveTo>
                  <a:lnTo>
                    <a:pt x="6932" y="92"/>
                  </a:lnTo>
                  <a:lnTo>
                    <a:pt x="6886" y="153"/>
                  </a:lnTo>
                  <a:lnTo>
                    <a:pt x="6886" y="214"/>
                  </a:lnTo>
                  <a:lnTo>
                    <a:pt x="6886" y="276"/>
                  </a:lnTo>
                  <a:lnTo>
                    <a:pt x="6932" y="321"/>
                  </a:lnTo>
                  <a:lnTo>
                    <a:pt x="6978" y="367"/>
                  </a:lnTo>
                  <a:lnTo>
                    <a:pt x="7131" y="367"/>
                  </a:lnTo>
                  <a:lnTo>
                    <a:pt x="7177" y="321"/>
                  </a:lnTo>
                  <a:lnTo>
                    <a:pt x="7208" y="276"/>
                  </a:lnTo>
                  <a:lnTo>
                    <a:pt x="7223" y="214"/>
                  </a:lnTo>
                  <a:lnTo>
                    <a:pt x="7208" y="153"/>
                  </a:lnTo>
                  <a:lnTo>
                    <a:pt x="7177" y="92"/>
                  </a:lnTo>
                  <a:lnTo>
                    <a:pt x="7131" y="61"/>
                  </a:lnTo>
                  <a:close/>
                  <a:moveTo>
                    <a:pt x="628" y="352"/>
                  </a:moveTo>
                  <a:lnTo>
                    <a:pt x="781" y="367"/>
                  </a:lnTo>
                  <a:lnTo>
                    <a:pt x="873" y="429"/>
                  </a:lnTo>
                  <a:lnTo>
                    <a:pt x="934" y="520"/>
                  </a:lnTo>
                  <a:lnTo>
                    <a:pt x="949" y="643"/>
                  </a:lnTo>
                  <a:lnTo>
                    <a:pt x="934" y="781"/>
                  </a:lnTo>
                  <a:lnTo>
                    <a:pt x="857" y="857"/>
                  </a:lnTo>
                  <a:lnTo>
                    <a:pt x="765" y="934"/>
                  </a:lnTo>
                  <a:lnTo>
                    <a:pt x="306" y="934"/>
                  </a:lnTo>
                  <a:lnTo>
                    <a:pt x="306" y="352"/>
                  </a:lnTo>
                  <a:close/>
                  <a:moveTo>
                    <a:pt x="2066" y="765"/>
                  </a:moveTo>
                  <a:lnTo>
                    <a:pt x="2173" y="781"/>
                  </a:lnTo>
                  <a:lnTo>
                    <a:pt x="2250" y="842"/>
                  </a:lnTo>
                  <a:lnTo>
                    <a:pt x="2311" y="934"/>
                  </a:lnTo>
                  <a:lnTo>
                    <a:pt x="2342" y="1071"/>
                  </a:lnTo>
                  <a:lnTo>
                    <a:pt x="2342" y="1087"/>
                  </a:lnTo>
                  <a:lnTo>
                    <a:pt x="1775" y="1087"/>
                  </a:lnTo>
                  <a:lnTo>
                    <a:pt x="1806" y="949"/>
                  </a:lnTo>
                  <a:lnTo>
                    <a:pt x="1867" y="857"/>
                  </a:lnTo>
                  <a:lnTo>
                    <a:pt x="1959" y="781"/>
                  </a:lnTo>
                  <a:lnTo>
                    <a:pt x="2066" y="765"/>
                  </a:lnTo>
                  <a:close/>
                  <a:moveTo>
                    <a:pt x="3596" y="1255"/>
                  </a:moveTo>
                  <a:lnTo>
                    <a:pt x="3596" y="1500"/>
                  </a:lnTo>
                  <a:lnTo>
                    <a:pt x="3550" y="1561"/>
                  </a:lnTo>
                  <a:lnTo>
                    <a:pt x="3489" y="1607"/>
                  </a:lnTo>
                  <a:lnTo>
                    <a:pt x="3397" y="1653"/>
                  </a:lnTo>
                  <a:lnTo>
                    <a:pt x="3229" y="1653"/>
                  </a:lnTo>
                  <a:lnTo>
                    <a:pt x="3168" y="1607"/>
                  </a:lnTo>
                  <a:lnTo>
                    <a:pt x="3122" y="1546"/>
                  </a:lnTo>
                  <a:lnTo>
                    <a:pt x="3107" y="1469"/>
                  </a:lnTo>
                  <a:lnTo>
                    <a:pt x="3122" y="1377"/>
                  </a:lnTo>
                  <a:lnTo>
                    <a:pt x="3198" y="1301"/>
                  </a:lnTo>
                  <a:lnTo>
                    <a:pt x="3290" y="1255"/>
                  </a:lnTo>
                  <a:close/>
                  <a:moveTo>
                    <a:pt x="9457" y="765"/>
                  </a:moveTo>
                  <a:lnTo>
                    <a:pt x="9534" y="781"/>
                  </a:lnTo>
                  <a:lnTo>
                    <a:pt x="9671" y="857"/>
                  </a:lnTo>
                  <a:lnTo>
                    <a:pt x="9717" y="918"/>
                  </a:lnTo>
                  <a:lnTo>
                    <a:pt x="9717" y="1500"/>
                  </a:lnTo>
                  <a:lnTo>
                    <a:pt x="9671" y="1561"/>
                  </a:lnTo>
                  <a:lnTo>
                    <a:pt x="9534" y="1637"/>
                  </a:lnTo>
                  <a:lnTo>
                    <a:pt x="9457" y="1653"/>
                  </a:lnTo>
                  <a:lnTo>
                    <a:pt x="9319" y="1637"/>
                  </a:lnTo>
                  <a:lnTo>
                    <a:pt x="9227" y="1546"/>
                  </a:lnTo>
                  <a:lnTo>
                    <a:pt x="9166" y="1408"/>
                  </a:lnTo>
                  <a:lnTo>
                    <a:pt x="9151" y="1224"/>
                  </a:lnTo>
                  <a:lnTo>
                    <a:pt x="9166" y="1025"/>
                  </a:lnTo>
                  <a:lnTo>
                    <a:pt x="9227" y="888"/>
                  </a:lnTo>
                  <a:lnTo>
                    <a:pt x="9319" y="796"/>
                  </a:lnTo>
                  <a:lnTo>
                    <a:pt x="9457" y="765"/>
                  </a:lnTo>
                  <a:close/>
                  <a:moveTo>
                    <a:pt x="0" y="92"/>
                  </a:moveTo>
                  <a:lnTo>
                    <a:pt x="0" y="1867"/>
                  </a:lnTo>
                  <a:lnTo>
                    <a:pt x="306" y="1867"/>
                  </a:lnTo>
                  <a:lnTo>
                    <a:pt x="306" y="1178"/>
                  </a:lnTo>
                  <a:lnTo>
                    <a:pt x="643" y="1178"/>
                  </a:lnTo>
                  <a:lnTo>
                    <a:pt x="1010" y="1867"/>
                  </a:lnTo>
                  <a:lnTo>
                    <a:pt x="1332" y="1867"/>
                  </a:lnTo>
                  <a:lnTo>
                    <a:pt x="1332" y="1852"/>
                  </a:lnTo>
                  <a:lnTo>
                    <a:pt x="934" y="1117"/>
                  </a:lnTo>
                  <a:lnTo>
                    <a:pt x="1072" y="1041"/>
                  </a:lnTo>
                  <a:lnTo>
                    <a:pt x="1179" y="934"/>
                  </a:lnTo>
                  <a:lnTo>
                    <a:pt x="1240" y="796"/>
                  </a:lnTo>
                  <a:lnTo>
                    <a:pt x="1255" y="628"/>
                  </a:lnTo>
                  <a:lnTo>
                    <a:pt x="1255" y="505"/>
                  </a:lnTo>
                  <a:lnTo>
                    <a:pt x="1163" y="306"/>
                  </a:lnTo>
                  <a:lnTo>
                    <a:pt x="1087" y="230"/>
                  </a:lnTo>
                  <a:lnTo>
                    <a:pt x="1010" y="168"/>
                  </a:lnTo>
                  <a:lnTo>
                    <a:pt x="765" y="107"/>
                  </a:lnTo>
                  <a:lnTo>
                    <a:pt x="628" y="92"/>
                  </a:lnTo>
                  <a:close/>
                  <a:moveTo>
                    <a:pt x="5494" y="0"/>
                  </a:moveTo>
                  <a:lnTo>
                    <a:pt x="5494" y="1867"/>
                  </a:lnTo>
                  <a:lnTo>
                    <a:pt x="5800" y="1867"/>
                  </a:lnTo>
                  <a:lnTo>
                    <a:pt x="5800" y="934"/>
                  </a:lnTo>
                  <a:lnTo>
                    <a:pt x="5846" y="857"/>
                  </a:lnTo>
                  <a:lnTo>
                    <a:pt x="5968" y="781"/>
                  </a:lnTo>
                  <a:lnTo>
                    <a:pt x="6060" y="765"/>
                  </a:lnTo>
                  <a:lnTo>
                    <a:pt x="6167" y="781"/>
                  </a:lnTo>
                  <a:lnTo>
                    <a:pt x="6228" y="826"/>
                  </a:lnTo>
                  <a:lnTo>
                    <a:pt x="6290" y="903"/>
                  </a:lnTo>
                  <a:lnTo>
                    <a:pt x="6290" y="1025"/>
                  </a:lnTo>
                  <a:lnTo>
                    <a:pt x="6290" y="1867"/>
                  </a:lnTo>
                  <a:lnTo>
                    <a:pt x="6580" y="1867"/>
                  </a:lnTo>
                  <a:lnTo>
                    <a:pt x="6580" y="1010"/>
                  </a:lnTo>
                  <a:lnTo>
                    <a:pt x="6565" y="796"/>
                  </a:lnTo>
                  <a:lnTo>
                    <a:pt x="6427" y="597"/>
                  </a:lnTo>
                  <a:lnTo>
                    <a:pt x="6259" y="536"/>
                  </a:lnTo>
                  <a:lnTo>
                    <a:pt x="6060" y="536"/>
                  </a:lnTo>
                  <a:lnTo>
                    <a:pt x="5876" y="612"/>
                  </a:lnTo>
                  <a:lnTo>
                    <a:pt x="5800" y="704"/>
                  </a:lnTo>
                  <a:lnTo>
                    <a:pt x="5800" y="0"/>
                  </a:lnTo>
                  <a:close/>
                  <a:moveTo>
                    <a:pt x="6902" y="551"/>
                  </a:moveTo>
                  <a:lnTo>
                    <a:pt x="6902" y="1867"/>
                  </a:lnTo>
                  <a:lnTo>
                    <a:pt x="7208" y="1867"/>
                  </a:lnTo>
                  <a:lnTo>
                    <a:pt x="7208" y="551"/>
                  </a:lnTo>
                  <a:close/>
                  <a:moveTo>
                    <a:pt x="8080" y="536"/>
                  </a:moveTo>
                  <a:lnTo>
                    <a:pt x="7881" y="628"/>
                  </a:lnTo>
                  <a:lnTo>
                    <a:pt x="7804" y="704"/>
                  </a:lnTo>
                  <a:lnTo>
                    <a:pt x="7789" y="551"/>
                  </a:lnTo>
                  <a:lnTo>
                    <a:pt x="7514" y="551"/>
                  </a:lnTo>
                  <a:lnTo>
                    <a:pt x="7514" y="1867"/>
                  </a:lnTo>
                  <a:lnTo>
                    <a:pt x="7820" y="1867"/>
                  </a:lnTo>
                  <a:lnTo>
                    <a:pt x="7820" y="934"/>
                  </a:lnTo>
                  <a:lnTo>
                    <a:pt x="7866" y="857"/>
                  </a:lnTo>
                  <a:lnTo>
                    <a:pt x="7988" y="781"/>
                  </a:lnTo>
                  <a:lnTo>
                    <a:pt x="8080" y="765"/>
                  </a:lnTo>
                  <a:lnTo>
                    <a:pt x="8187" y="781"/>
                  </a:lnTo>
                  <a:lnTo>
                    <a:pt x="8248" y="826"/>
                  </a:lnTo>
                  <a:lnTo>
                    <a:pt x="8294" y="903"/>
                  </a:lnTo>
                  <a:lnTo>
                    <a:pt x="8309" y="1010"/>
                  </a:lnTo>
                  <a:lnTo>
                    <a:pt x="8309" y="1867"/>
                  </a:lnTo>
                  <a:lnTo>
                    <a:pt x="8600" y="1867"/>
                  </a:lnTo>
                  <a:lnTo>
                    <a:pt x="8600" y="995"/>
                  </a:lnTo>
                  <a:lnTo>
                    <a:pt x="8585" y="781"/>
                  </a:lnTo>
                  <a:lnTo>
                    <a:pt x="8447" y="597"/>
                  </a:lnTo>
                  <a:lnTo>
                    <a:pt x="8279" y="536"/>
                  </a:lnTo>
                  <a:close/>
                  <a:moveTo>
                    <a:pt x="2066" y="536"/>
                  </a:moveTo>
                  <a:lnTo>
                    <a:pt x="1898" y="551"/>
                  </a:lnTo>
                  <a:lnTo>
                    <a:pt x="1760" y="612"/>
                  </a:lnTo>
                  <a:lnTo>
                    <a:pt x="1638" y="719"/>
                  </a:lnTo>
                  <a:lnTo>
                    <a:pt x="1546" y="857"/>
                  </a:lnTo>
                  <a:lnTo>
                    <a:pt x="1485" y="1025"/>
                  </a:lnTo>
                  <a:lnTo>
                    <a:pt x="1469" y="1209"/>
                  </a:lnTo>
                  <a:lnTo>
                    <a:pt x="1469" y="1240"/>
                  </a:lnTo>
                  <a:lnTo>
                    <a:pt x="1485" y="1393"/>
                  </a:lnTo>
                  <a:lnTo>
                    <a:pt x="1561" y="1622"/>
                  </a:lnTo>
                  <a:lnTo>
                    <a:pt x="1653" y="1714"/>
                  </a:lnTo>
                  <a:lnTo>
                    <a:pt x="1730" y="1790"/>
                  </a:lnTo>
                  <a:lnTo>
                    <a:pt x="1959" y="1882"/>
                  </a:lnTo>
                  <a:lnTo>
                    <a:pt x="2097" y="1898"/>
                  </a:lnTo>
                  <a:lnTo>
                    <a:pt x="2265" y="1882"/>
                  </a:lnTo>
                  <a:lnTo>
                    <a:pt x="2403" y="1821"/>
                  </a:lnTo>
                  <a:lnTo>
                    <a:pt x="2525" y="1760"/>
                  </a:lnTo>
                  <a:lnTo>
                    <a:pt x="2602" y="1637"/>
                  </a:lnTo>
                  <a:lnTo>
                    <a:pt x="2449" y="1484"/>
                  </a:lnTo>
                  <a:lnTo>
                    <a:pt x="2387" y="1561"/>
                  </a:lnTo>
                  <a:lnTo>
                    <a:pt x="2219" y="1653"/>
                  </a:lnTo>
                  <a:lnTo>
                    <a:pt x="2112" y="1653"/>
                  </a:lnTo>
                  <a:lnTo>
                    <a:pt x="1974" y="1637"/>
                  </a:lnTo>
                  <a:lnTo>
                    <a:pt x="1883" y="1561"/>
                  </a:lnTo>
                  <a:lnTo>
                    <a:pt x="1791" y="1454"/>
                  </a:lnTo>
                  <a:lnTo>
                    <a:pt x="1775" y="1301"/>
                  </a:lnTo>
                  <a:lnTo>
                    <a:pt x="2632" y="1301"/>
                  </a:lnTo>
                  <a:lnTo>
                    <a:pt x="2632" y="1178"/>
                  </a:lnTo>
                  <a:lnTo>
                    <a:pt x="2617" y="1041"/>
                  </a:lnTo>
                  <a:lnTo>
                    <a:pt x="2541" y="796"/>
                  </a:lnTo>
                  <a:lnTo>
                    <a:pt x="2479" y="704"/>
                  </a:lnTo>
                  <a:lnTo>
                    <a:pt x="2403" y="628"/>
                  </a:lnTo>
                  <a:lnTo>
                    <a:pt x="2189" y="536"/>
                  </a:lnTo>
                  <a:close/>
                  <a:moveTo>
                    <a:pt x="3244" y="536"/>
                  </a:moveTo>
                  <a:lnTo>
                    <a:pt x="3107" y="582"/>
                  </a:lnTo>
                  <a:lnTo>
                    <a:pt x="3000" y="643"/>
                  </a:lnTo>
                  <a:lnTo>
                    <a:pt x="2908" y="735"/>
                  </a:lnTo>
                  <a:lnTo>
                    <a:pt x="2862" y="826"/>
                  </a:lnTo>
                  <a:lnTo>
                    <a:pt x="2847" y="934"/>
                  </a:lnTo>
                  <a:lnTo>
                    <a:pt x="3137" y="934"/>
                  </a:lnTo>
                  <a:lnTo>
                    <a:pt x="3153" y="857"/>
                  </a:lnTo>
                  <a:lnTo>
                    <a:pt x="3198" y="811"/>
                  </a:lnTo>
                  <a:lnTo>
                    <a:pt x="3275" y="765"/>
                  </a:lnTo>
                  <a:lnTo>
                    <a:pt x="3367" y="750"/>
                  </a:lnTo>
                  <a:lnTo>
                    <a:pt x="3474" y="765"/>
                  </a:lnTo>
                  <a:lnTo>
                    <a:pt x="3535" y="811"/>
                  </a:lnTo>
                  <a:lnTo>
                    <a:pt x="3596" y="888"/>
                  </a:lnTo>
                  <a:lnTo>
                    <a:pt x="3596" y="979"/>
                  </a:lnTo>
                  <a:lnTo>
                    <a:pt x="3596" y="1071"/>
                  </a:lnTo>
                  <a:lnTo>
                    <a:pt x="3413" y="1071"/>
                  </a:lnTo>
                  <a:lnTo>
                    <a:pt x="3153" y="1087"/>
                  </a:lnTo>
                  <a:lnTo>
                    <a:pt x="2969" y="1178"/>
                  </a:lnTo>
                  <a:lnTo>
                    <a:pt x="2892" y="1240"/>
                  </a:lnTo>
                  <a:lnTo>
                    <a:pt x="2816" y="1393"/>
                  </a:lnTo>
                  <a:lnTo>
                    <a:pt x="2816" y="1500"/>
                  </a:lnTo>
                  <a:lnTo>
                    <a:pt x="2831" y="1653"/>
                  </a:lnTo>
                  <a:lnTo>
                    <a:pt x="2938" y="1775"/>
                  </a:lnTo>
                  <a:lnTo>
                    <a:pt x="3076" y="1867"/>
                  </a:lnTo>
                  <a:lnTo>
                    <a:pt x="3260" y="1898"/>
                  </a:lnTo>
                  <a:lnTo>
                    <a:pt x="3367" y="1882"/>
                  </a:lnTo>
                  <a:lnTo>
                    <a:pt x="3535" y="1806"/>
                  </a:lnTo>
                  <a:lnTo>
                    <a:pt x="3612" y="1745"/>
                  </a:lnTo>
                  <a:lnTo>
                    <a:pt x="3627" y="1821"/>
                  </a:lnTo>
                  <a:lnTo>
                    <a:pt x="3642" y="1867"/>
                  </a:lnTo>
                  <a:lnTo>
                    <a:pt x="3948" y="1867"/>
                  </a:lnTo>
                  <a:lnTo>
                    <a:pt x="3948" y="1852"/>
                  </a:lnTo>
                  <a:lnTo>
                    <a:pt x="3902" y="1729"/>
                  </a:lnTo>
                  <a:lnTo>
                    <a:pt x="3887" y="1561"/>
                  </a:lnTo>
                  <a:lnTo>
                    <a:pt x="3887" y="964"/>
                  </a:lnTo>
                  <a:lnTo>
                    <a:pt x="3887" y="872"/>
                  </a:lnTo>
                  <a:lnTo>
                    <a:pt x="3811" y="704"/>
                  </a:lnTo>
                  <a:lnTo>
                    <a:pt x="3749" y="643"/>
                  </a:lnTo>
                  <a:lnTo>
                    <a:pt x="3596" y="551"/>
                  </a:lnTo>
                  <a:lnTo>
                    <a:pt x="3382" y="536"/>
                  </a:lnTo>
                  <a:close/>
                  <a:moveTo>
                    <a:pt x="4606" y="536"/>
                  </a:moveTo>
                  <a:lnTo>
                    <a:pt x="4392" y="628"/>
                  </a:lnTo>
                  <a:lnTo>
                    <a:pt x="4316" y="704"/>
                  </a:lnTo>
                  <a:lnTo>
                    <a:pt x="4239" y="811"/>
                  </a:lnTo>
                  <a:lnTo>
                    <a:pt x="4147" y="1041"/>
                  </a:lnTo>
                  <a:lnTo>
                    <a:pt x="4147" y="1194"/>
                  </a:lnTo>
                  <a:lnTo>
                    <a:pt x="4147" y="1224"/>
                  </a:lnTo>
                  <a:lnTo>
                    <a:pt x="4147" y="1377"/>
                  </a:lnTo>
                  <a:lnTo>
                    <a:pt x="4239" y="1622"/>
                  </a:lnTo>
                  <a:lnTo>
                    <a:pt x="4316" y="1714"/>
                  </a:lnTo>
                  <a:lnTo>
                    <a:pt x="4392" y="1790"/>
                  </a:lnTo>
                  <a:lnTo>
                    <a:pt x="4606" y="1882"/>
                  </a:lnTo>
                  <a:lnTo>
                    <a:pt x="4744" y="1898"/>
                  </a:lnTo>
                  <a:lnTo>
                    <a:pt x="4882" y="1882"/>
                  </a:lnTo>
                  <a:lnTo>
                    <a:pt x="5004" y="1836"/>
                  </a:lnTo>
                  <a:lnTo>
                    <a:pt x="5127" y="1760"/>
                  </a:lnTo>
                  <a:lnTo>
                    <a:pt x="5203" y="1668"/>
                  </a:lnTo>
                  <a:lnTo>
                    <a:pt x="5264" y="1546"/>
                  </a:lnTo>
                  <a:lnTo>
                    <a:pt x="5280" y="1439"/>
                  </a:lnTo>
                  <a:lnTo>
                    <a:pt x="5004" y="1439"/>
                  </a:lnTo>
                  <a:lnTo>
                    <a:pt x="4989" y="1515"/>
                  </a:lnTo>
                  <a:lnTo>
                    <a:pt x="4928" y="1592"/>
                  </a:lnTo>
                  <a:lnTo>
                    <a:pt x="4851" y="1637"/>
                  </a:lnTo>
                  <a:lnTo>
                    <a:pt x="4744" y="1653"/>
                  </a:lnTo>
                  <a:lnTo>
                    <a:pt x="4606" y="1637"/>
                  </a:lnTo>
                  <a:lnTo>
                    <a:pt x="4514" y="1546"/>
                  </a:lnTo>
                  <a:lnTo>
                    <a:pt x="4453" y="1423"/>
                  </a:lnTo>
                  <a:lnTo>
                    <a:pt x="4438" y="1240"/>
                  </a:lnTo>
                  <a:lnTo>
                    <a:pt x="4438" y="1178"/>
                  </a:lnTo>
                  <a:lnTo>
                    <a:pt x="4453" y="995"/>
                  </a:lnTo>
                  <a:lnTo>
                    <a:pt x="4514" y="872"/>
                  </a:lnTo>
                  <a:lnTo>
                    <a:pt x="4606" y="781"/>
                  </a:lnTo>
                  <a:lnTo>
                    <a:pt x="4744" y="765"/>
                  </a:lnTo>
                  <a:lnTo>
                    <a:pt x="4851" y="781"/>
                  </a:lnTo>
                  <a:lnTo>
                    <a:pt x="4928" y="842"/>
                  </a:lnTo>
                  <a:lnTo>
                    <a:pt x="4989" y="918"/>
                  </a:lnTo>
                  <a:lnTo>
                    <a:pt x="5004" y="1025"/>
                  </a:lnTo>
                  <a:lnTo>
                    <a:pt x="5280" y="1025"/>
                  </a:lnTo>
                  <a:lnTo>
                    <a:pt x="5280" y="918"/>
                  </a:lnTo>
                  <a:lnTo>
                    <a:pt x="5188" y="735"/>
                  </a:lnTo>
                  <a:lnTo>
                    <a:pt x="5127" y="673"/>
                  </a:lnTo>
                  <a:lnTo>
                    <a:pt x="5050" y="597"/>
                  </a:lnTo>
                  <a:lnTo>
                    <a:pt x="4851" y="536"/>
                  </a:lnTo>
                  <a:close/>
                  <a:moveTo>
                    <a:pt x="9258" y="536"/>
                  </a:moveTo>
                  <a:lnTo>
                    <a:pt x="9074" y="628"/>
                  </a:lnTo>
                  <a:lnTo>
                    <a:pt x="8998" y="719"/>
                  </a:lnTo>
                  <a:lnTo>
                    <a:pt x="8937" y="811"/>
                  </a:lnTo>
                  <a:lnTo>
                    <a:pt x="8860" y="1056"/>
                  </a:lnTo>
                  <a:lnTo>
                    <a:pt x="8860" y="1194"/>
                  </a:lnTo>
                  <a:lnTo>
                    <a:pt x="8860" y="1362"/>
                  </a:lnTo>
                  <a:lnTo>
                    <a:pt x="8937" y="1607"/>
                  </a:lnTo>
                  <a:lnTo>
                    <a:pt x="8998" y="1714"/>
                  </a:lnTo>
                  <a:lnTo>
                    <a:pt x="9074" y="1790"/>
                  </a:lnTo>
                  <a:lnTo>
                    <a:pt x="9273" y="1882"/>
                  </a:lnTo>
                  <a:lnTo>
                    <a:pt x="9381" y="1898"/>
                  </a:lnTo>
                  <a:lnTo>
                    <a:pt x="9488" y="1882"/>
                  </a:lnTo>
                  <a:lnTo>
                    <a:pt x="9656" y="1821"/>
                  </a:lnTo>
                  <a:lnTo>
                    <a:pt x="9717" y="1745"/>
                  </a:lnTo>
                  <a:lnTo>
                    <a:pt x="9717" y="1836"/>
                  </a:lnTo>
                  <a:lnTo>
                    <a:pt x="9702" y="1974"/>
                  </a:lnTo>
                  <a:lnTo>
                    <a:pt x="9641" y="2066"/>
                  </a:lnTo>
                  <a:lnTo>
                    <a:pt x="9534" y="2142"/>
                  </a:lnTo>
                  <a:lnTo>
                    <a:pt x="9396" y="2158"/>
                  </a:lnTo>
                  <a:lnTo>
                    <a:pt x="9304" y="2142"/>
                  </a:lnTo>
                  <a:lnTo>
                    <a:pt x="9136" y="2066"/>
                  </a:lnTo>
                  <a:lnTo>
                    <a:pt x="9059" y="1989"/>
                  </a:lnTo>
                  <a:lnTo>
                    <a:pt x="8921" y="2173"/>
                  </a:lnTo>
                  <a:lnTo>
                    <a:pt x="9013" y="2265"/>
                  </a:lnTo>
                  <a:lnTo>
                    <a:pt x="9136" y="2326"/>
                  </a:lnTo>
                  <a:lnTo>
                    <a:pt x="9273" y="2372"/>
                  </a:lnTo>
                  <a:lnTo>
                    <a:pt x="9411" y="2387"/>
                  </a:lnTo>
                  <a:lnTo>
                    <a:pt x="9549" y="2372"/>
                  </a:lnTo>
                  <a:lnTo>
                    <a:pt x="9763" y="2311"/>
                  </a:lnTo>
                  <a:lnTo>
                    <a:pt x="9855" y="2234"/>
                  </a:lnTo>
                  <a:lnTo>
                    <a:pt x="9931" y="2158"/>
                  </a:lnTo>
                  <a:lnTo>
                    <a:pt x="10008" y="1959"/>
                  </a:lnTo>
                  <a:lnTo>
                    <a:pt x="10008" y="1821"/>
                  </a:lnTo>
                  <a:lnTo>
                    <a:pt x="10008" y="551"/>
                  </a:lnTo>
                  <a:lnTo>
                    <a:pt x="9748" y="551"/>
                  </a:lnTo>
                  <a:lnTo>
                    <a:pt x="9732" y="689"/>
                  </a:lnTo>
                  <a:lnTo>
                    <a:pt x="9671" y="612"/>
                  </a:lnTo>
                  <a:lnTo>
                    <a:pt x="9488" y="536"/>
                  </a:lnTo>
                  <a:close/>
                  <a:moveTo>
                    <a:pt x="6029" y="2923"/>
                  </a:moveTo>
                  <a:lnTo>
                    <a:pt x="5953" y="2938"/>
                  </a:lnTo>
                  <a:lnTo>
                    <a:pt x="5907" y="2969"/>
                  </a:lnTo>
                  <a:lnTo>
                    <a:pt x="5876" y="3015"/>
                  </a:lnTo>
                  <a:lnTo>
                    <a:pt x="5861" y="3076"/>
                  </a:lnTo>
                  <a:lnTo>
                    <a:pt x="5876" y="3137"/>
                  </a:lnTo>
                  <a:lnTo>
                    <a:pt x="5907" y="3198"/>
                  </a:lnTo>
                  <a:lnTo>
                    <a:pt x="5953" y="3229"/>
                  </a:lnTo>
                  <a:lnTo>
                    <a:pt x="6029" y="3244"/>
                  </a:lnTo>
                  <a:lnTo>
                    <a:pt x="6106" y="3229"/>
                  </a:lnTo>
                  <a:lnTo>
                    <a:pt x="6152" y="3198"/>
                  </a:lnTo>
                  <a:lnTo>
                    <a:pt x="6198" y="3137"/>
                  </a:lnTo>
                  <a:lnTo>
                    <a:pt x="6198" y="3076"/>
                  </a:lnTo>
                  <a:lnTo>
                    <a:pt x="6198" y="3015"/>
                  </a:lnTo>
                  <a:lnTo>
                    <a:pt x="6152" y="2969"/>
                  </a:lnTo>
                  <a:lnTo>
                    <a:pt x="6106" y="2938"/>
                  </a:lnTo>
                  <a:lnTo>
                    <a:pt x="6029" y="2923"/>
                  </a:lnTo>
                  <a:close/>
                  <a:moveTo>
                    <a:pt x="1699" y="3214"/>
                  </a:moveTo>
                  <a:lnTo>
                    <a:pt x="1852" y="3229"/>
                  </a:lnTo>
                  <a:lnTo>
                    <a:pt x="1944" y="3305"/>
                  </a:lnTo>
                  <a:lnTo>
                    <a:pt x="2020" y="3397"/>
                  </a:lnTo>
                  <a:lnTo>
                    <a:pt x="2036" y="3535"/>
                  </a:lnTo>
                  <a:lnTo>
                    <a:pt x="2020" y="3673"/>
                  </a:lnTo>
                  <a:lnTo>
                    <a:pt x="1944" y="3749"/>
                  </a:lnTo>
                  <a:lnTo>
                    <a:pt x="1852" y="3826"/>
                  </a:lnTo>
                  <a:lnTo>
                    <a:pt x="1332" y="3826"/>
                  </a:lnTo>
                  <a:lnTo>
                    <a:pt x="1332" y="3214"/>
                  </a:lnTo>
                  <a:close/>
                  <a:moveTo>
                    <a:pt x="8524" y="3642"/>
                  </a:moveTo>
                  <a:lnTo>
                    <a:pt x="8646" y="3719"/>
                  </a:lnTo>
                  <a:lnTo>
                    <a:pt x="8692" y="3795"/>
                  </a:lnTo>
                  <a:lnTo>
                    <a:pt x="8692" y="4361"/>
                  </a:lnTo>
                  <a:lnTo>
                    <a:pt x="8646" y="4438"/>
                  </a:lnTo>
                  <a:lnTo>
                    <a:pt x="8524" y="4514"/>
                  </a:lnTo>
                  <a:lnTo>
                    <a:pt x="8432" y="4514"/>
                  </a:lnTo>
                  <a:lnTo>
                    <a:pt x="8294" y="4499"/>
                  </a:lnTo>
                  <a:lnTo>
                    <a:pt x="8202" y="4407"/>
                  </a:lnTo>
                  <a:lnTo>
                    <a:pt x="8141" y="4285"/>
                  </a:lnTo>
                  <a:lnTo>
                    <a:pt x="8126" y="4101"/>
                  </a:lnTo>
                  <a:lnTo>
                    <a:pt x="8141" y="3887"/>
                  </a:lnTo>
                  <a:lnTo>
                    <a:pt x="8202" y="3749"/>
                  </a:lnTo>
                  <a:lnTo>
                    <a:pt x="8294" y="3657"/>
                  </a:lnTo>
                  <a:lnTo>
                    <a:pt x="8432" y="3642"/>
                  </a:lnTo>
                  <a:close/>
                  <a:moveTo>
                    <a:pt x="3964" y="4116"/>
                  </a:moveTo>
                  <a:lnTo>
                    <a:pt x="3964" y="4361"/>
                  </a:lnTo>
                  <a:lnTo>
                    <a:pt x="3918" y="4438"/>
                  </a:lnTo>
                  <a:lnTo>
                    <a:pt x="3841" y="4484"/>
                  </a:lnTo>
                  <a:lnTo>
                    <a:pt x="3765" y="4514"/>
                  </a:lnTo>
                  <a:lnTo>
                    <a:pt x="3673" y="4530"/>
                  </a:lnTo>
                  <a:lnTo>
                    <a:pt x="3596" y="4514"/>
                  </a:lnTo>
                  <a:lnTo>
                    <a:pt x="3520" y="4468"/>
                  </a:lnTo>
                  <a:lnTo>
                    <a:pt x="3474" y="4422"/>
                  </a:lnTo>
                  <a:lnTo>
                    <a:pt x="3474" y="4331"/>
                  </a:lnTo>
                  <a:lnTo>
                    <a:pt x="3489" y="4239"/>
                  </a:lnTo>
                  <a:lnTo>
                    <a:pt x="3550" y="4178"/>
                  </a:lnTo>
                  <a:lnTo>
                    <a:pt x="3658" y="4132"/>
                  </a:lnTo>
                  <a:lnTo>
                    <a:pt x="3795" y="4116"/>
                  </a:lnTo>
                  <a:close/>
                  <a:moveTo>
                    <a:pt x="1026" y="2969"/>
                  </a:moveTo>
                  <a:lnTo>
                    <a:pt x="1026" y="4744"/>
                  </a:lnTo>
                  <a:lnTo>
                    <a:pt x="1332" y="4744"/>
                  </a:lnTo>
                  <a:lnTo>
                    <a:pt x="1332" y="4086"/>
                  </a:lnTo>
                  <a:lnTo>
                    <a:pt x="1699" y="4086"/>
                  </a:lnTo>
                  <a:lnTo>
                    <a:pt x="1837" y="4070"/>
                  </a:lnTo>
                  <a:lnTo>
                    <a:pt x="2081" y="3994"/>
                  </a:lnTo>
                  <a:lnTo>
                    <a:pt x="2173" y="3933"/>
                  </a:lnTo>
                  <a:lnTo>
                    <a:pt x="2250" y="3856"/>
                  </a:lnTo>
                  <a:lnTo>
                    <a:pt x="2326" y="3657"/>
                  </a:lnTo>
                  <a:lnTo>
                    <a:pt x="2342" y="3535"/>
                  </a:lnTo>
                  <a:lnTo>
                    <a:pt x="2326" y="3412"/>
                  </a:lnTo>
                  <a:lnTo>
                    <a:pt x="2250" y="3198"/>
                  </a:lnTo>
                  <a:lnTo>
                    <a:pt x="2173" y="3122"/>
                  </a:lnTo>
                  <a:lnTo>
                    <a:pt x="2081" y="3045"/>
                  </a:lnTo>
                  <a:lnTo>
                    <a:pt x="1837" y="2969"/>
                  </a:lnTo>
                  <a:close/>
                  <a:moveTo>
                    <a:pt x="2602" y="2877"/>
                  </a:moveTo>
                  <a:lnTo>
                    <a:pt x="2602" y="4744"/>
                  </a:lnTo>
                  <a:lnTo>
                    <a:pt x="2892" y="4744"/>
                  </a:lnTo>
                  <a:lnTo>
                    <a:pt x="2892" y="2877"/>
                  </a:lnTo>
                  <a:close/>
                  <a:moveTo>
                    <a:pt x="5876" y="3428"/>
                  </a:moveTo>
                  <a:lnTo>
                    <a:pt x="5876" y="4744"/>
                  </a:lnTo>
                  <a:lnTo>
                    <a:pt x="6182" y="4744"/>
                  </a:lnTo>
                  <a:lnTo>
                    <a:pt x="6182" y="3428"/>
                  </a:lnTo>
                  <a:close/>
                  <a:moveTo>
                    <a:pt x="7162" y="3397"/>
                  </a:moveTo>
                  <a:lnTo>
                    <a:pt x="7055" y="3412"/>
                  </a:lnTo>
                  <a:lnTo>
                    <a:pt x="6856" y="3489"/>
                  </a:lnTo>
                  <a:lnTo>
                    <a:pt x="6779" y="3581"/>
                  </a:lnTo>
                  <a:lnTo>
                    <a:pt x="6779" y="3428"/>
                  </a:lnTo>
                  <a:lnTo>
                    <a:pt x="6504" y="3428"/>
                  </a:lnTo>
                  <a:lnTo>
                    <a:pt x="6504" y="4744"/>
                  </a:lnTo>
                  <a:lnTo>
                    <a:pt x="6794" y="4744"/>
                  </a:lnTo>
                  <a:lnTo>
                    <a:pt x="6794" y="3795"/>
                  </a:lnTo>
                  <a:lnTo>
                    <a:pt x="6840" y="3734"/>
                  </a:lnTo>
                  <a:lnTo>
                    <a:pt x="6978" y="3642"/>
                  </a:lnTo>
                  <a:lnTo>
                    <a:pt x="7055" y="3642"/>
                  </a:lnTo>
                  <a:lnTo>
                    <a:pt x="7162" y="3657"/>
                  </a:lnTo>
                  <a:lnTo>
                    <a:pt x="7238" y="3703"/>
                  </a:lnTo>
                  <a:lnTo>
                    <a:pt x="7284" y="3764"/>
                  </a:lnTo>
                  <a:lnTo>
                    <a:pt x="7284" y="3887"/>
                  </a:lnTo>
                  <a:lnTo>
                    <a:pt x="7284" y="4744"/>
                  </a:lnTo>
                  <a:lnTo>
                    <a:pt x="7590" y="4744"/>
                  </a:lnTo>
                  <a:lnTo>
                    <a:pt x="7590" y="3872"/>
                  </a:lnTo>
                  <a:lnTo>
                    <a:pt x="7560" y="3657"/>
                  </a:lnTo>
                  <a:lnTo>
                    <a:pt x="7422" y="3458"/>
                  </a:lnTo>
                  <a:lnTo>
                    <a:pt x="7269" y="3397"/>
                  </a:lnTo>
                  <a:close/>
                  <a:moveTo>
                    <a:pt x="3749" y="3397"/>
                  </a:moveTo>
                  <a:lnTo>
                    <a:pt x="3596" y="3412"/>
                  </a:lnTo>
                  <a:lnTo>
                    <a:pt x="3474" y="3458"/>
                  </a:lnTo>
                  <a:lnTo>
                    <a:pt x="3352" y="3504"/>
                  </a:lnTo>
                  <a:lnTo>
                    <a:pt x="3275" y="3596"/>
                  </a:lnTo>
                  <a:lnTo>
                    <a:pt x="3214" y="3703"/>
                  </a:lnTo>
                  <a:lnTo>
                    <a:pt x="3198" y="3795"/>
                  </a:lnTo>
                  <a:lnTo>
                    <a:pt x="3505" y="3795"/>
                  </a:lnTo>
                  <a:lnTo>
                    <a:pt x="3505" y="3734"/>
                  </a:lnTo>
                  <a:lnTo>
                    <a:pt x="3566" y="3673"/>
                  </a:lnTo>
                  <a:lnTo>
                    <a:pt x="3627" y="3627"/>
                  </a:lnTo>
                  <a:lnTo>
                    <a:pt x="3841" y="3627"/>
                  </a:lnTo>
                  <a:lnTo>
                    <a:pt x="3902" y="3688"/>
                  </a:lnTo>
                  <a:lnTo>
                    <a:pt x="3948" y="3749"/>
                  </a:lnTo>
                  <a:lnTo>
                    <a:pt x="3964" y="3841"/>
                  </a:lnTo>
                  <a:lnTo>
                    <a:pt x="3964" y="3933"/>
                  </a:lnTo>
                  <a:lnTo>
                    <a:pt x="3780" y="3933"/>
                  </a:lnTo>
                  <a:lnTo>
                    <a:pt x="3505" y="3948"/>
                  </a:lnTo>
                  <a:lnTo>
                    <a:pt x="3336" y="4040"/>
                  </a:lnTo>
                  <a:lnTo>
                    <a:pt x="3260" y="4101"/>
                  </a:lnTo>
                  <a:lnTo>
                    <a:pt x="3183" y="4269"/>
                  </a:lnTo>
                  <a:lnTo>
                    <a:pt x="3183" y="4361"/>
                  </a:lnTo>
                  <a:lnTo>
                    <a:pt x="3198" y="4530"/>
                  </a:lnTo>
                  <a:lnTo>
                    <a:pt x="3306" y="4652"/>
                  </a:lnTo>
                  <a:lnTo>
                    <a:pt x="3443" y="4744"/>
                  </a:lnTo>
                  <a:lnTo>
                    <a:pt x="3627" y="4759"/>
                  </a:lnTo>
                  <a:lnTo>
                    <a:pt x="3719" y="4759"/>
                  </a:lnTo>
                  <a:lnTo>
                    <a:pt x="3902" y="4683"/>
                  </a:lnTo>
                  <a:lnTo>
                    <a:pt x="3964" y="4606"/>
                  </a:lnTo>
                  <a:lnTo>
                    <a:pt x="3979" y="4698"/>
                  </a:lnTo>
                  <a:lnTo>
                    <a:pt x="4010" y="4744"/>
                  </a:lnTo>
                  <a:lnTo>
                    <a:pt x="4300" y="4744"/>
                  </a:lnTo>
                  <a:lnTo>
                    <a:pt x="4300" y="4713"/>
                  </a:lnTo>
                  <a:lnTo>
                    <a:pt x="4270" y="4591"/>
                  </a:lnTo>
                  <a:lnTo>
                    <a:pt x="4254" y="4438"/>
                  </a:lnTo>
                  <a:lnTo>
                    <a:pt x="4254" y="3841"/>
                  </a:lnTo>
                  <a:lnTo>
                    <a:pt x="4254" y="3734"/>
                  </a:lnTo>
                  <a:lnTo>
                    <a:pt x="4178" y="3581"/>
                  </a:lnTo>
                  <a:lnTo>
                    <a:pt x="4117" y="3520"/>
                  </a:lnTo>
                  <a:lnTo>
                    <a:pt x="3964" y="3412"/>
                  </a:lnTo>
                  <a:lnTo>
                    <a:pt x="3749" y="3397"/>
                  </a:lnTo>
                  <a:close/>
                  <a:moveTo>
                    <a:pt x="5111" y="3397"/>
                  </a:moveTo>
                  <a:lnTo>
                    <a:pt x="4974" y="3412"/>
                  </a:lnTo>
                  <a:lnTo>
                    <a:pt x="4759" y="3489"/>
                  </a:lnTo>
                  <a:lnTo>
                    <a:pt x="4667" y="3581"/>
                  </a:lnTo>
                  <a:lnTo>
                    <a:pt x="4591" y="3673"/>
                  </a:lnTo>
                  <a:lnTo>
                    <a:pt x="4514" y="3917"/>
                  </a:lnTo>
                  <a:lnTo>
                    <a:pt x="4514" y="4055"/>
                  </a:lnTo>
                  <a:lnTo>
                    <a:pt x="4514" y="4086"/>
                  </a:lnTo>
                  <a:lnTo>
                    <a:pt x="4514" y="4239"/>
                  </a:lnTo>
                  <a:lnTo>
                    <a:pt x="4591" y="4484"/>
                  </a:lnTo>
                  <a:lnTo>
                    <a:pt x="4667" y="4575"/>
                  </a:lnTo>
                  <a:lnTo>
                    <a:pt x="4759" y="4667"/>
                  </a:lnTo>
                  <a:lnTo>
                    <a:pt x="4974" y="4759"/>
                  </a:lnTo>
                  <a:lnTo>
                    <a:pt x="5111" y="4759"/>
                  </a:lnTo>
                  <a:lnTo>
                    <a:pt x="5249" y="4744"/>
                  </a:lnTo>
                  <a:lnTo>
                    <a:pt x="5371" y="4698"/>
                  </a:lnTo>
                  <a:lnTo>
                    <a:pt x="5479" y="4637"/>
                  </a:lnTo>
                  <a:lnTo>
                    <a:pt x="5570" y="4530"/>
                  </a:lnTo>
                  <a:lnTo>
                    <a:pt x="5632" y="4422"/>
                  </a:lnTo>
                  <a:lnTo>
                    <a:pt x="5647" y="4300"/>
                  </a:lnTo>
                  <a:lnTo>
                    <a:pt x="5371" y="4300"/>
                  </a:lnTo>
                  <a:lnTo>
                    <a:pt x="5341" y="4392"/>
                  </a:lnTo>
                  <a:lnTo>
                    <a:pt x="5280" y="4453"/>
                  </a:lnTo>
                  <a:lnTo>
                    <a:pt x="5203" y="4514"/>
                  </a:lnTo>
                  <a:lnTo>
                    <a:pt x="5096" y="4530"/>
                  </a:lnTo>
                  <a:lnTo>
                    <a:pt x="4974" y="4514"/>
                  </a:lnTo>
                  <a:lnTo>
                    <a:pt x="4882" y="4422"/>
                  </a:lnTo>
                  <a:lnTo>
                    <a:pt x="4821" y="4300"/>
                  </a:lnTo>
                  <a:lnTo>
                    <a:pt x="4805" y="4101"/>
                  </a:lnTo>
                  <a:lnTo>
                    <a:pt x="4805" y="4055"/>
                  </a:lnTo>
                  <a:lnTo>
                    <a:pt x="4821" y="3856"/>
                  </a:lnTo>
                  <a:lnTo>
                    <a:pt x="4882" y="3734"/>
                  </a:lnTo>
                  <a:lnTo>
                    <a:pt x="4974" y="3657"/>
                  </a:lnTo>
                  <a:lnTo>
                    <a:pt x="5096" y="3642"/>
                  </a:lnTo>
                  <a:lnTo>
                    <a:pt x="5203" y="3642"/>
                  </a:lnTo>
                  <a:lnTo>
                    <a:pt x="5280" y="3703"/>
                  </a:lnTo>
                  <a:lnTo>
                    <a:pt x="5341" y="3780"/>
                  </a:lnTo>
                  <a:lnTo>
                    <a:pt x="5371" y="3887"/>
                  </a:lnTo>
                  <a:lnTo>
                    <a:pt x="5647" y="3887"/>
                  </a:lnTo>
                  <a:lnTo>
                    <a:pt x="5632" y="3780"/>
                  </a:lnTo>
                  <a:lnTo>
                    <a:pt x="5555" y="3611"/>
                  </a:lnTo>
                  <a:lnTo>
                    <a:pt x="5494" y="3535"/>
                  </a:lnTo>
                  <a:lnTo>
                    <a:pt x="5417" y="3474"/>
                  </a:lnTo>
                  <a:lnTo>
                    <a:pt x="5218" y="3397"/>
                  </a:lnTo>
                  <a:close/>
                  <a:moveTo>
                    <a:pt x="8355" y="3397"/>
                  </a:moveTo>
                  <a:lnTo>
                    <a:pt x="8248" y="3412"/>
                  </a:lnTo>
                  <a:lnTo>
                    <a:pt x="8049" y="3504"/>
                  </a:lnTo>
                  <a:lnTo>
                    <a:pt x="7973" y="3581"/>
                  </a:lnTo>
                  <a:lnTo>
                    <a:pt x="7912" y="3673"/>
                  </a:lnTo>
                  <a:lnTo>
                    <a:pt x="7835" y="3917"/>
                  </a:lnTo>
                  <a:lnTo>
                    <a:pt x="7835" y="4070"/>
                  </a:lnTo>
                  <a:lnTo>
                    <a:pt x="7835" y="4223"/>
                  </a:lnTo>
                  <a:lnTo>
                    <a:pt x="7912" y="4484"/>
                  </a:lnTo>
                  <a:lnTo>
                    <a:pt x="7973" y="4575"/>
                  </a:lnTo>
                  <a:lnTo>
                    <a:pt x="8049" y="4667"/>
                  </a:lnTo>
                  <a:lnTo>
                    <a:pt x="8248" y="4759"/>
                  </a:lnTo>
                  <a:lnTo>
                    <a:pt x="8462" y="4759"/>
                  </a:lnTo>
                  <a:lnTo>
                    <a:pt x="8631" y="4683"/>
                  </a:lnTo>
                  <a:lnTo>
                    <a:pt x="8692" y="4621"/>
                  </a:lnTo>
                  <a:lnTo>
                    <a:pt x="8692" y="4713"/>
                  </a:lnTo>
                  <a:lnTo>
                    <a:pt x="8677" y="4851"/>
                  </a:lnTo>
                  <a:lnTo>
                    <a:pt x="8615" y="4943"/>
                  </a:lnTo>
                  <a:lnTo>
                    <a:pt x="8524" y="5004"/>
                  </a:lnTo>
                  <a:lnTo>
                    <a:pt x="8386" y="5019"/>
                  </a:lnTo>
                  <a:lnTo>
                    <a:pt x="8279" y="5019"/>
                  </a:lnTo>
                  <a:lnTo>
                    <a:pt x="8110" y="4927"/>
                  </a:lnTo>
                  <a:lnTo>
                    <a:pt x="8049" y="4866"/>
                  </a:lnTo>
                  <a:lnTo>
                    <a:pt x="7912" y="5034"/>
                  </a:lnTo>
                  <a:lnTo>
                    <a:pt x="7988" y="5126"/>
                  </a:lnTo>
                  <a:lnTo>
                    <a:pt x="8110" y="5188"/>
                  </a:lnTo>
                  <a:lnTo>
                    <a:pt x="8248" y="5249"/>
                  </a:lnTo>
                  <a:lnTo>
                    <a:pt x="8524" y="5249"/>
                  </a:lnTo>
                  <a:lnTo>
                    <a:pt x="8753" y="5172"/>
                  </a:lnTo>
                  <a:lnTo>
                    <a:pt x="8830" y="5111"/>
                  </a:lnTo>
                  <a:lnTo>
                    <a:pt x="8906" y="5019"/>
                  </a:lnTo>
                  <a:lnTo>
                    <a:pt x="8983" y="4820"/>
                  </a:lnTo>
                  <a:lnTo>
                    <a:pt x="8998" y="4698"/>
                  </a:lnTo>
                  <a:lnTo>
                    <a:pt x="8998" y="3428"/>
                  </a:lnTo>
                  <a:lnTo>
                    <a:pt x="8723" y="3428"/>
                  </a:lnTo>
                  <a:lnTo>
                    <a:pt x="8707" y="3550"/>
                  </a:lnTo>
                  <a:lnTo>
                    <a:pt x="8646" y="3489"/>
                  </a:lnTo>
                  <a:lnTo>
                    <a:pt x="8462" y="3397"/>
                  </a:lnTo>
                  <a:close/>
                  <a:moveTo>
                    <a:pt x="5647" y="5800"/>
                  </a:moveTo>
                  <a:lnTo>
                    <a:pt x="5601" y="5830"/>
                  </a:lnTo>
                  <a:lnTo>
                    <a:pt x="5555" y="5891"/>
                  </a:lnTo>
                  <a:lnTo>
                    <a:pt x="5555" y="5953"/>
                  </a:lnTo>
                  <a:lnTo>
                    <a:pt x="5555" y="6014"/>
                  </a:lnTo>
                  <a:lnTo>
                    <a:pt x="5601" y="6060"/>
                  </a:lnTo>
                  <a:lnTo>
                    <a:pt x="5647" y="6106"/>
                  </a:lnTo>
                  <a:lnTo>
                    <a:pt x="5785" y="6106"/>
                  </a:lnTo>
                  <a:lnTo>
                    <a:pt x="5846" y="6060"/>
                  </a:lnTo>
                  <a:lnTo>
                    <a:pt x="5876" y="6014"/>
                  </a:lnTo>
                  <a:lnTo>
                    <a:pt x="5892" y="5953"/>
                  </a:lnTo>
                  <a:lnTo>
                    <a:pt x="5876" y="5891"/>
                  </a:lnTo>
                  <a:lnTo>
                    <a:pt x="5846" y="5830"/>
                  </a:lnTo>
                  <a:lnTo>
                    <a:pt x="5785" y="5800"/>
                  </a:lnTo>
                  <a:close/>
                  <a:moveTo>
                    <a:pt x="2020" y="6090"/>
                  </a:moveTo>
                  <a:lnTo>
                    <a:pt x="2158" y="6106"/>
                  </a:lnTo>
                  <a:lnTo>
                    <a:pt x="2265" y="6167"/>
                  </a:lnTo>
                  <a:lnTo>
                    <a:pt x="2326" y="6274"/>
                  </a:lnTo>
                  <a:lnTo>
                    <a:pt x="2342" y="6396"/>
                  </a:lnTo>
                  <a:lnTo>
                    <a:pt x="2326" y="6534"/>
                  </a:lnTo>
                  <a:lnTo>
                    <a:pt x="2265" y="6626"/>
                  </a:lnTo>
                  <a:lnTo>
                    <a:pt x="2158" y="6687"/>
                  </a:lnTo>
                  <a:lnTo>
                    <a:pt x="2005" y="6702"/>
                  </a:lnTo>
                  <a:lnTo>
                    <a:pt x="1638" y="6702"/>
                  </a:lnTo>
                  <a:lnTo>
                    <a:pt x="1638" y="6090"/>
                  </a:lnTo>
                  <a:close/>
                  <a:moveTo>
                    <a:pt x="8126" y="6503"/>
                  </a:moveTo>
                  <a:lnTo>
                    <a:pt x="8202" y="6519"/>
                  </a:lnTo>
                  <a:lnTo>
                    <a:pt x="8340" y="6595"/>
                  </a:lnTo>
                  <a:lnTo>
                    <a:pt x="8386" y="6656"/>
                  </a:lnTo>
                  <a:lnTo>
                    <a:pt x="8386" y="7238"/>
                  </a:lnTo>
                  <a:lnTo>
                    <a:pt x="8340" y="7299"/>
                  </a:lnTo>
                  <a:lnTo>
                    <a:pt x="8202" y="7376"/>
                  </a:lnTo>
                  <a:lnTo>
                    <a:pt x="8110" y="7391"/>
                  </a:lnTo>
                  <a:lnTo>
                    <a:pt x="7988" y="7376"/>
                  </a:lnTo>
                  <a:lnTo>
                    <a:pt x="7896" y="7284"/>
                  </a:lnTo>
                  <a:lnTo>
                    <a:pt x="7820" y="7146"/>
                  </a:lnTo>
                  <a:lnTo>
                    <a:pt x="7820" y="6963"/>
                  </a:lnTo>
                  <a:lnTo>
                    <a:pt x="7820" y="6764"/>
                  </a:lnTo>
                  <a:lnTo>
                    <a:pt x="7896" y="6626"/>
                  </a:lnTo>
                  <a:lnTo>
                    <a:pt x="7988" y="6534"/>
                  </a:lnTo>
                  <a:lnTo>
                    <a:pt x="8126" y="6503"/>
                  </a:lnTo>
                  <a:close/>
                  <a:moveTo>
                    <a:pt x="1332" y="5830"/>
                  </a:moveTo>
                  <a:lnTo>
                    <a:pt x="1332" y="7605"/>
                  </a:lnTo>
                  <a:lnTo>
                    <a:pt x="1638" y="7605"/>
                  </a:lnTo>
                  <a:lnTo>
                    <a:pt x="1638" y="6947"/>
                  </a:lnTo>
                  <a:lnTo>
                    <a:pt x="2158" y="6947"/>
                  </a:lnTo>
                  <a:lnTo>
                    <a:pt x="2387" y="6871"/>
                  </a:lnTo>
                  <a:lnTo>
                    <a:pt x="2479" y="6810"/>
                  </a:lnTo>
                  <a:lnTo>
                    <a:pt x="2556" y="6733"/>
                  </a:lnTo>
                  <a:lnTo>
                    <a:pt x="2648" y="6519"/>
                  </a:lnTo>
                  <a:lnTo>
                    <a:pt x="2663" y="6396"/>
                  </a:lnTo>
                  <a:lnTo>
                    <a:pt x="2648" y="6274"/>
                  </a:lnTo>
                  <a:lnTo>
                    <a:pt x="2556" y="6075"/>
                  </a:lnTo>
                  <a:lnTo>
                    <a:pt x="2479" y="5999"/>
                  </a:lnTo>
                  <a:lnTo>
                    <a:pt x="2387" y="5922"/>
                  </a:lnTo>
                  <a:lnTo>
                    <a:pt x="2158" y="5845"/>
                  </a:lnTo>
                  <a:lnTo>
                    <a:pt x="2005" y="5830"/>
                  </a:lnTo>
                  <a:close/>
                  <a:moveTo>
                    <a:pt x="4300" y="5738"/>
                  </a:moveTo>
                  <a:lnTo>
                    <a:pt x="4300" y="7605"/>
                  </a:lnTo>
                  <a:lnTo>
                    <a:pt x="4591" y="7605"/>
                  </a:lnTo>
                  <a:lnTo>
                    <a:pt x="4591" y="5738"/>
                  </a:lnTo>
                  <a:close/>
                  <a:moveTo>
                    <a:pt x="4928" y="5738"/>
                  </a:moveTo>
                  <a:lnTo>
                    <a:pt x="4928" y="7605"/>
                  </a:lnTo>
                  <a:lnTo>
                    <a:pt x="5234" y="7605"/>
                  </a:lnTo>
                  <a:lnTo>
                    <a:pt x="5234" y="5738"/>
                  </a:lnTo>
                  <a:close/>
                  <a:moveTo>
                    <a:pt x="5570" y="6289"/>
                  </a:moveTo>
                  <a:lnTo>
                    <a:pt x="5570" y="7605"/>
                  </a:lnTo>
                  <a:lnTo>
                    <a:pt x="5861" y="7605"/>
                  </a:lnTo>
                  <a:lnTo>
                    <a:pt x="5861" y="6289"/>
                  </a:lnTo>
                  <a:close/>
                  <a:moveTo>
                    <a:pt x="6733" y="6274"/>
                  </a:moveTo>
                  <a:lnTo>
                    <a:pt x="6550" y="6366"/>
                  </a:lnTo>
                  <a:lnTo>
                    <a:pt x="6473" y="6442"/>
                  </a:lnTo>
                  <a:lnTo>
                    <a:pt x="6458" y="6289"/>
                  </a:lnTo>
                  <a:lnTo>
                    <a:pt x="6182" y="6289"/>
                  </a:lnTo>
                  <a:lnTo>
                    <a:pt x="6182" y="7605"/>
                  </a:lnTo>
                  <a:lnTo>
                    <a:pt x="6473" y="7605"/>
                  </a:lnTo>
                  <a:lnTo>
                    <a:pt x="6473" y="6672"/>
                  </a:lnTo>
                  <a:lnTo>
                    <a:pt x="6519" y="6595"/>
                  </a:lnTo>
                  <a:lnTo>
                    <a:pt x="6657" y="6519"/>
                  </a:lnTo>
                  <a:lnTo>
                    <a:pt x="6749" y="6503"/>
                  </a:lnTo>
                  <a:lnTo>
                    <a:pt x="6856" y="6519"/>
                  </a:lnTo>
                  <a:lnTo>
                    <a:pt x="6917" y="6565"/>
                  </a:lnTo>
                  <a:lnTo>
                    <a:pt x="6963" y="6641"/>
                  </a:lnTo>
                  <a:lnTo>
                    <a:pt x="6978" y="6748"/>
                  </a:lnTo>
                  <a:lnTo>
                    <a:pt x="6978" y="7605"/>
                  </a:lnTo>
                  <a:lnTo>
                    <a:pt x="7269" y="7605"/>
                  </a:lnTo>
                  <a:lnTo>
                    <a:pt x="7269" y="6733"/>
                  </a:lnTo>
                  <a:lnTo>
                    <a:pt x="7254" y="6519"/>
                  </a:lnTo>
                  <a:lnTo>
                    <a:pt x="7101" y="6335"/>
                  </a:lnTo>
                  <a:lnTo>
                    <a:pt x="6947" y="6274"/>
                  </a:lnTo>
                  <a:close/>
                  <a:moveTo>
                    <a:pt x="2892" y="6289"/>
                  </a:moveTo>
                  <a:lnTo>
                    <a:pt x="2892" y="7146"/>
                  </a:lnTo>
                  <a:lnTo>
                    <a:pt x="2908" y="7360"/>
                  </a:lnTo>
                  <a:lnTo>
                    <a:pt x="3000" y="7498"/>
                  </a:lnTo>
                  <a:lnTo>
                    <a:pt x="3061" y="7559"/>
                  </a:lnTo>
                  <a:lnTo>
                    <a:pt x="3214" y="7621"/>
                  </a:lnTo>
                  <a:lnTo>
                    <a:pt x="3321" y="7636"/>
                  </a:lnTo>
                  <a:lnTo>
                    <a:pt x="3443" y="7621"/>
                  </a:lnTo>
                  <a:lnTo>
                    <a:pt x="3627" y="7544"/>
                  </a:lnTo>
                  <a:lnTo>
                    <a:pt x="3688" y="7483"/>
                  </a:lnTo>
                  <a:lnTo>
                    <a:pt x="3703" y="7605"/>
                  </a:lnTo>
                  <a:lnTo>
                    <a:pt x="3979" y="7605"/>
                  </a:lnTo>
                  <a:lnTo>
                    <a:pt x="3979" y="6289"/>
                  </a:lnTo>
                  <a:lnTo>
                    <a:pt x="3688" y="6289"/>
                  </a:lnTo>
                  <a:lnTo>
                    <a:pt x="3688" y="7238"/>
                  </a:lnTo>
                  <a:lnTo>
                    <a:pt x="3642" y="7299"/>
                  </a:lnTo>
                  <a:lnTo>
                    <a:pt x="3489" y="7376"/>
                  </a:lnTo>
                  <a:lnTo>
                    <a:pt x="3397" y="7391"/>
                  </a:lnTo>
                  <a:lnTo>
                    <a:pt x="3290" y="7376"/>
                  </a:lnTo>
                  <a:lnTo>
                    <a:pt x="3198" y="7253"/>
                  </a:lnTo>
                  <a:lnTo>
                    <a:pt x="3183" y="7146"/>
                  </a:lnTo>
                  <a:lnTo>
                    <a:pt x="3183" y="6289"/>
                  </a:lnTo>
                  <a:close/>
                  <a:moveTo>
                    <a:pt x="7927" y="6274"/>
                  </a:moveTo>
                  <a:lnTo>
                    <a:pt x="7743" y="6366"/>
                  </a:lnTo>
                  <a:lnTo>
                    <a:pt x="7667" y="6458"/>
                  </a:lnTo>
                  <a:lnTo>
                    <a:pt x="7590" y="6549"/>
                  </a:lnTo>
                  <a:lnTo>
                    <a:pt x="7529" y="6794"/>
                  </a:lnTo>
                  <a:lnTo>
                    <a:pt x="7514" y="6932"/>
                  </a:lnTo>
                  <a:lnTo>
                    <a:pt x="7529" y="7100"/>
                  </a:lnTo>
                  <a:lnTo>
                    <a:pt x="7605" y="7345"/>
                  </a:lnTo>
                  <a:lnTo>
                    <a:pt x="7667" y="7452"/>
                  </a:lnTo>
                  <a:lnTo>
                    <a:pt x="7743" y="7529"/>
                  </a:lnTo>
                  <a:lnTo>
                    <a:pt x="7927" y="7621"/>
                  </a:lnTo>
                  <a:lnTo>
                    <a:pt x="8049" y="7636"/>
                  </a:lnTo>
                  <a:lnTo>
                    <a:pt x="8141" y="7621"/>
                  </a:lnTo>
                  <a:lnTo>
                    <a:pt x="8309" y="7559"/>
                  </a:lnTo>
                  <a:lnTo>
                    <a:pt x="8386" y="7483"/>
                  </a:lnTo>
                  <a:lnTo>
                    <a:pt x="8386" y="7575"/>
                  </a:lnTo>
                  <a:lnTo>
                    <a:pt x="8371" y="7712"/>
                  </a:lnTo>
                  <a:lnTo>
                    <a:pt x="8294" y="7804"/>
                  </a:lnTo>
                  <a:lnTo>
                    <a:pt x="8202" y="7881"/>
                  </a:lnTo>
                  <a:lnTo>
                    <a:pt x="8065" y="7896"/>
                  </a:lnTo>
                  <a:lnTo>
                    <a:pt x="7973" y="7881"/>
                  </a:lnTo>
                  <a:lnTo>
                    <a:pt x="7804" y="7804"/>
                  </a:lnTo>
                  <a:lnTo>
                    <a:pt x="7728" y="7728"/>
                  </a:lnTo>
                  <a:lnTo>
                    <a:pt x="7590" y="7911"/>
                  </a:lnTo>
                  <a:lnTo>
                    <a:pt x="7667" y="8003"/>
                  </a:lnTo>
                  <a:lnTo>
                    <a:pt x="7804" y="8064"/>
                  </a:lnTo>
                  <a:lnTo>
                    <a:pt x="7942" y="8110"/>
                  </a:lnTo>
                  <a:lnTo>
                    <a:pt x="8080" y="8125"/>
                  </a:lnTo>
                  <a:lnTo>
                    <a:pt x="8218" y="8110"/>
                  </a:lnTo>
                  <a:lnTo>
                    <a:pt x="8432" y="8049"/>
                  </a:lnTo>
                  <a:lnTo>
                    <a:pt x="8524" y="7972"/>
                  </a:lnTo>
                  <a:lnTo>
                    <a:pt x="8585" y="7896"/>
                  </a:lnTo>
                  <a:lnTo>
                    <a:pt x="8677" y="7697"/>
                  </a:lnTo>
                  <a:lnTo>
                    <a:pt x="8677" y="7559"/>
                  </a:lnTo>
                  <a:lnTo>
                    <a:pt x="8677" y="6289"/>
                  </a:lnTo>
                  <a:lnTo>
                    <a:pt x="8416" y="6289"/>
                  </a:lnTo>
                  <a:lnTo>
                    <a:pt x="8401" y="6427"/>
                  </a:lnTo>
                  <a:lnTo>
                    <a:pt x="8325" y="6350"/>
                  </a:lnTo>
                  <a:lnTo>
                    <a:pt x="8156" y="6274"/>
                  </a:lnTo>
                  <a:close/>
                  <a:moveTo>
                    <a:pt x="6412" y="8661"/>
                  </a:moveTo>
                  <a:lnTo>
                    <a:pt x="6335" y="8676"/>
                  </a:lnTo>
                  <a:lnTo>
                    <a:pt x="6290" y="8707"/>
                  </a:lnTo>
                  <a:lnTo>
                    <a:pt x="6259" y="8753"/>
                  </a:lnTo>
                  <a:lnTo>
                    <a:pt x="6244" y="8814"/>
                  </a:lnTo>
                  <a:lnTo>
                    <a:pt x="6259" y="8875"/>
                  </a:lnTo>
                  <a:lnTo>
                    <a:pt x="6290" y="8936"/>
                  </a:lnTo>
                  <a:lnTo>
                    <a:pt x="6335" y="8967"/>
                  </a:lnTo>
                  <a:lnTo>
                    <a:pt x="6412" y="8982"/>
                  </a:lnTo>
                  <a:lnTo>
                    <a:pt x="6488" y="8967"/>
                  </a:lnTo>
                  <a:lnTo>
                    <a:pt x="6534" y="8936"/>
                  </a:lnTo>
                  <a:lnTo>
                    <a:pt x="6580" y="8875"/>
                  </a:lnTo>
                  <a:lnTo>
                    <a:pt x="6580" y="8814"/>
                  </a:lnTo>
                  <a:lnTo>
                    <a:pt x="6580" y="8753"/>
                  </a:lnTo>
                  <a:lnTo>
                    <a:pt x="6534" y="8707"/>
                  </a:lnTo>
                  <a:lnTo>
                    <a:pt x="6488" y="8676"/>
                  </a:lnTo>
                  <a:lnTo>
                    <a:pt x="6412" y="8661"/>
                  </a:lnTo>
                  <a:close/>
                  <a:moveTo>
                    <a:pt x="1316" y="8952"/>
                  </a:moveTo>
                  <a:lnTo>
                    <a:pt x="1469" y="8967"/>
                  </a:lnTo>
                  <a:lnTo>
                    <a:pt x="1561" y="9044"/>
                  </a:lnTo>
                  <a:lnTo>
                    <a:pt x="1638" y="9135"/>
                  </a:lnTo>
                  <a:lnTo>
                    <a:pt x="1653" y="9273"/>
                  </a:lnTo>
                  <a:lnTo>
                    <a:pt x="1638" y="9411"/>
                  </a:lnTo>
                  <a:lnTo>
                    <a:pt x="1561" y="9487"/>
                  </a:lnTo>
                  <a:lnTo>
                    <a:pt x="1469" y="9564"/>
                  </a:lnTo>
                  <a:lnTo>
                    <a:pt x="949" y="9564"/>
                  </a:lnTo>
                  <a:lnTo>
                    <a:pt x="949" y="8952"/>
                  </a:lnTo>
                  <a:close/>
                  <a:moveTo>
                    <a:pt x="8906" y="9380"/>
                  </a:moveTo>
                  <a:lnTo>
                    <a:pt x="9029" y="9457"/>
                  </a:lnTo>
                  <a:lnTo>
                    <a:pt x="9074" y="9533"/>
                  </a:lnTo>
                  <a:lnTo>
                    <a:pt x="9074" y="10099"/>
                  </a:lnTo>
                  <a:lnTo>
                    <a:pt x="9029" y="10176"/>
                  </a:lnTo>
                  <a:lnTo>
                    <a:pt x="8906" y="10252"/>
                  </a:lnTo>
                  <a:lnTo>
                    <a:pt x="8814" y="10252"/>
                  </a:lnTo>
                  <a:lnTo>
                    <a:pt x="8677" y="10237"/>
                  </a:lnTo>
                  <a:lnTo>
                    <a:pt x="8585" y="10145"/>
                  </a:lnTo>
                  <a:lnTo>
                    <a:pt x="8524" y="10023"/>
                  </a:lnTo>
                  <a:lnTo>
                    <a:pt x="8508" y="9839"/>
                  </a:lnTo>
                  <a:lnTo>
                    <a:pt x="8524" y="9625"/>
                  </a:lnTo>
                  <a:lnTo>
                    <a:pt x="8585" y="9487"/>
                  </a:lnTo>
                  <a:lnTo>
                    <a:pt x="8677" y="9396"/>
                  </a:lnTo>
                  <a:lnTo>
                    <a:pt x="8814" y="9380"/>
                  </a:lnTo>
                  <a:close/>
                  <a:moveTo>
                    <a:pt x="643" y="8707"/>
                  </a:moveTo>
                  <a:lnTo>
                    <a:pt x="643" y="10482"/>
                  </a:lnTo>
                  <a:lnTo>
                    <a:pt x="949" y="10482"/>
                  </a:lnTo>
                  <a:lnTo>
                    <a:pt x="949" y="9824"/>
                  </a:lnTo>
                  <a:lnTo>
                    <a:pt x="1316" y="9824"/>
                  </a:lnTo>
                  <a:lnTo>
                    <a:pt x="1454" y="9809"/>
                  </a:lnTo>
                  <a:lnTo>
                    <a:pt x="1699" y="9732"/>
                  </a:lnTo>
                  <a:lnTo>
                    <a:pt x="1791" y="9671"/>
                  </a:lnTo>
                  <a:lnTo>
                    <a:pt x="1867" y="9594"/>
                  </a:lnTo>
                  <a:lnTo>
                    <a:pt x="1944" y="9396"/>
                  </a:lnTo>
                  <a:lnTo>
                    <a:pt x="1959" y="9273"/>
                  </a:lnTo>
                  <a:lnTo>
                    <a:pt x="1944" y="9151"/>
                  </a:lnTo>
                  <a:lnTo>
                    <a:pt x="1867" y="8936"/>
                  </a:lnTo>
                  <a:lnTo>
                    <a:pt x="1791" y="8860"/>
                  </a:lnTo>
                  <a:lnTo>
                    <a:pt x="1699" y="8783"/>
                  </a:lnTo>
                  <a:lnTo>
                    <a:pt x="1454" y="8707"/>
                  </a:lnTo>
                  <a:close/>
                  <a:moveTo>
                    <a:pt x="4866" y="8615"/>
                  </a:moveTo>
                  <a:lnTo>
                    <a:pt x="4866" y="10482"/>
                  </a:lnTo>
                  <a:lnTo>
                    <a:pt x="5157" y="10482"/>
                  </a:lnTo>
                  <a:lnTo>
                    <a:pt x="5157" y="9533"/>
                  </a:lnTo>
                  <a:lnTo>
                    <a:pt x="5203" y="9457"/>
                  </a:lnTo>
                  <a:lnTo>
                    <a:pt x="5341" y="9380"/>
                  </a:lnTo>
                  <a:lnTo>
                    <a:pt x="5524" y="9380"/>
                  </a:lnTo>
                  <a:lnTo>
                    <a:pt x="5601" y="9441"/>
                  </a:lnTo>
                  <a:lnTo>
                    <a:pt x="5647" y="9503"/>
                  </a:lnTo>
                  <a:lnTo>
                    <a:pt x="5647" y="9625"/>
                  </a:lnTo>
                  <a:lnTo>
                    <a:pt x="5647" y="10482"/>
                  </a:lnTo>
                  <a:lnTo>
                    <a:pt x="5953" y="10482"/>
                  </a:lnTo>
                  <a:lnTo>
                    <a:pt x="5953" y="9610"/>
                  </a:lnTo>
                  <a:lnTo>
                    <a:pt x="5922" y="9396"/>
                  </a:lnTo>
                  <a:lnTo>
                    <a:pt x="5785" y="9197"/>
                  </a:lnTo>
                  <a:lnTo>
                    <a:pt x="5616" y="9135"/>
                  </a:lnTo>
                  <a:lnTo>
                    <a:pt x="5524" y="9135"/>
                  </a:lnTo>
                  <a:lnTo>
                    <a:pt x="5417" y="9151"/>
                  </a:lnTo>
                  <a:lnTo>
                    <a:pt x="5234" y="9227"/>
                  </a:lnTo>
                  <a:lnTo>
                    <a:pt x="5157" y="9304"/>
                  </a:lnTo>
                  <a:lnTo>
                    <a:pt x="5157" y="8615"/>
                  </a:lnTo>
                  <a:close/>
                  <a:moveTo>
                    <a:pt x="6259" y="9166"/>
                  </a:moveTo>
                  <a:lnTo>
                    <a:pt x="6259" y="10482"/>
                  </a:lnTo>
                  <a:lnTo>
                    <a:pt x="6565" y="10482"/>
                  </a:lnTo>
                  <a:lnTo>
                    <a:pt x="6565" y="9166"/>
                  </a:lnTo>
                  <a:close/>
                  <a:moveTo>
                    <a:pt x="7544" y="9135"/>
                  </a:moveTo>
                  <a:lnTo>
                    <a:pt x="7437" y="9151"/>
                  </a:lnTo>
                  <a:lnTo>
                    <a:pt x="7238" y="9227"/>
                  </a:lnTo>
                  <a:lnTo>
                    <a:pt x="7162" y="9319"/>
                  </a:lnTo>
                  <a:lnTo>
                    <a:pt x="7162" y="9166"/>
                  </a:lnTo>
                  <a:lnTo>
                    <a:pt x="6886" y="9166"/>
                  </a:lnTo>
                  <a:lnTo>
                    <a:pt x="6886" y="10482"/>
                  </a:lnTo>
                  <a:lnTo>
                    <a:pt x="7177" y="10482"/>
                  </a:lnTo>
                  <a:lnTo>
                    <a:pt x="7177" y="9533"/>
                  </a:lnTo>
                  <a:lnTo>
                    <a:pt x="7223" y="9472"/>
                  </a:lnTo>
                  <a:lnTo>
                    <a:pt x="7361" y="9380"/>
                  </a:lnTo>
                  <a:lnTo>
                    <a:pt x="7437" y="9380"/>
                  </a:lnTo>
                  <a:lnTo>
                    <a:pt x="7544" y="9396"/>
                  </a:lnTo>
                  <a:lnTo>
                    <a:pt x="7621" y="9441"/>
                  </a:lnTo>
                  <a:lnTo>
                    <a:pt x="7667" y="9503"/>
                  </a:lnTo>
                  <a:lnTo>
                    <a:pt x="7667" y="9625"/>
                  </a:lnTo>
                  <a:lnTo>
                    <a:pt x="7667" y="10482"/>
                  </a:lnTo>
                  <a:lnTo>
                    <a:pt x="7973" y="10482"/>
                  </a:lnTo>
                  <a:lnTo>
                    <a:pt x="7973" y="9610"/>
                  </a:lnTo>
                  <a:lnTo>
                    <a:pt x="7942" y="9396"/>
                  </a:lnTo>
                  <a:lnTo>
                    <a:pt x="7804" y="9197"/>
                  </a:lnTo>
                  <a:lnTo>
                    <a:pt x="7651" y="9135"/>
                  </a:lnTo>
                  <a:close/>
                  <a:moveTo>
                    <a:pt x="2189" y="9166"/>
                  </a:moveTo>
                  <a:lnTo>
                    <a:pt x="2189" y="10008"/>
                  </a:lnTo>
                  <a:lnTo>
                    <a:pt x="2204" y="10237"/>
                  </a:lnTo>
                  <a:lnTo>
                    <a:pt x="2296" y="10375"/>
                  </a:lnTo>
                  <a:lnTo>
                    <a:pt x="2357" y="10436"/>
                  </a:lnTo>
                  <a:lnTo>
                    <a:pt x="2525" y="10497"/>
                  </a:lnTo>
                  <a:lnTo>
                    <a:pt x="2739" y="10497"/>
                  </a:lnTo>
                  <a:lnTo>
                    <a:pt x="2923" y="10421"/>
                  </a:lnTo>
                  <a:lnTo>
                    <a:pt x="3000" y="10344"/>
                  </a:lnTo>
                  <a:lnTo>
                    <a:pt x="3000" y="10482"/>
                  </a:lnTo>
                  <a:lnTo>
                    <a:pt x="3275" y="10482"/>
                  </a:lnTo>
                  <a:lnTo>
                    <a:pt x="3275" y="9166"/>
                  </a:lnTo>
                  <a:lnTo>
                    <a:pt x="2984" y="9166"/>
                  </a:lnTo>
                  <a:lnTo>
                    <a:pt x="2984" y="10099"/>
                  </a:lnTo>
                  <a:lnTo>
                    <a:pt x="2938" y="10176"/>
                  </a:lnTo>
                  <a:lnTo>
                    <a:pt x="2801" y="10252"/>
                  </a:lnTo>
                  <a:lnTo>
                    <a:pt x="2602" y="10252"/>
                  </a:lnTo>
                  <a:lnTo>
                    <a:pt x="2495" y="10130"/>
                  </a:lnTo>
                  <a:lnTo>
                    <a:pt x="2495" y="10008"/>
                  </a:lnTo>
                  <a:lnTo>
                    <a:pt x="2495" y="9166"/>
                  </a:lnTo>
                  <a:close/>
                  <a:moveTo>
                    <a:pt x="4071" y="9135"/>
                  </a:moveTo>
                  <a:lnTo>
                    <a:pt x="3872" y="9151"/>
                  </a:lnTo>
                  <a:lnTo>
                    <a:pt x="3703" y="9258"/>
                  </a:lnTo>
                  <a:lnTo>
                    <a:pt x="3642" y="9304"/>
                  </a:lnTo>
                  <a:lnTo>
                    <a:pt x="3566" y="9457"/>
                  </a:lnTo>
                  <a:lnTo>
                    <a:pt x="3566" y="9533"/>
                  </a:lnTo>
                  <a:lnTo>
                    <a:pt x="3581" y="9625"/>
                  </a:lnTo>
                  <a:lnTo>
                    <a:pt x="3688" y="9793"/>
                  </a:lnTo>
                  <a:lnTo>
                    <a:pt x="3780" y="9839"/>
                  </a:lnTo>
                  <a:lnTo>
                    <a:pt x="3902" y="9885"/>
                  </a:lnTo>
                  <a:lnTo>
                    <a:pt x="4040" y="9931"/>
                  </a:lnTo>
                  <a:lnTo>
                    <a:pt x="4178" y="9962"/>
                  </a:lnTo>
                  <a:lnTo>
                    <a:pt x="4254" y="9992"/>
                  </a:lnTo>
                  <a:lnTo>
                    <a:pt x="4300" y="10038"/>
                  </a:lnTo>
                  <a:lnTo>
                    <a:pt x="4316" y="10115"/>
                  </a:lnTo>
                  <a:lnTo>
                    <a:pt x="4300" y="10191"/>
                  </a:lnTo>
                  <a:lnTo>
                    <a:pt x="4254" y="10237"/>
                  </a:lnTo>
                  <a:lnTo>
                    <a:pt x="4193" y="10268"/>
                  </a:lnTo>
                  <a:lnTo>
                    <a:pt x="4086" y="10283"/>
                  </a:lnTo>
                  <a:lnTo>
                    <a:pt x="3964" y="10268"/>
                  </a:lnTo>
                  <a:lnTo>
                    <a:pt x="3887" y="10222"/>
                  </a:lnTo>
                  <a:lnTo>
                    <a:pt x="3826" y="10161"/>
                  </a:lnTo>
                  <a:lnTo>
                    <a:pt x="3811" y="10054"/>
                  </a:lnTo>
                  <a:lnTo>
                    <a:pt x="3520" y="10054"/>
                  </a:lnTo>
                  <a:lnTo>
                    <a:pt x="3535" y="10176"/>
                  </a:lnTo>
                  <a:lnTo>
                    <a:pt x="3596" y="10283"/>
                  </a:lnTo>
                  <a:lnTo>
                    <a:pt x="3673" y="10375"/>
                  </a:lnTo>
                  <a:lnTo>
                    <a:pt x="3795" y="10436"/>
                  </a:lnTo>
                  <a:lnTo>
                    <a:pt x="3918" y="10482"/>
                  </a:lnTo>
                  <a:lnTo>
                    <a:pt x="4071" y="10497"/>
                  </a:lnTo>
                  <a:lnTo>
                    <a:pt x="4300" y="10482"/>
                  </a:lnTo>
                  <a:lnTo>
                    <a:pt x="4469" y="10390"/>
                  </a:lnTo>
                  <a:lnTo>
                    <a:pt x="4530" y="10329"/>
                  </a:lnTo>
                  <a:lnTo>
                    <a:pt x="4606" y="10191"/>
                  </a:lnTo>
                  <a:lnTo>
                    <a:pt x="4606" y="10099"/>
                  </a:lnTo>
                  <a:lnTo>
                    <a:pt x="4606" y="10008"/>
                  </a:lnTo>
                  <a:lnTo>
                    <a:pt x="4560" y="9916"/>
                  </a:lnTo>
                  <a:lnTo>
                    <a:pt x="4499" y="9855"/>
                  </a:lnTo>
                  <a:lnTo>
                    <a:pt x="4407" y="9793"/>
                  </a:lnTo>
                  <a:lnTo>
                    <a:pt x="4300" y="9747"/>
                  </a:lnTo>
                  <a:lnTo>
                    <a:pt x="4147" y="9702"/>
                  </a:lnTo>
                  <a:lnTo>
                    <a:pt x="3979" y="9671"/>
                  </a:lnTo>
                  <a:lnTo>
                    <a:pt x="3902" y="9625"/>
                  </a:lnTo>
                  <a:lnTo>
                    <a:pt x="3856" y="9579"/>
                  </a:lnTo>
                  <a:lnTo>
                    <a:pt x="3856" y="9518"/>
                  </a:lnTo>
                  <a:lnTo>
                    <a:pt x="3856" y="9457"/>
                  </a:lnTo>
                  <a:lnTo>
                    <a:pt x="3918" y="9396"/>
                  </a:lnTo>
                  <a:lnTo>
                    <a:pt x="3979" y="9365"/>
                  </a:lnTo>
                  <a:lnTo>
                    <a:pt x="4163" y="9365"/>
                  </a:lnTo>
                  <a:lnTo>
                    <a:pt x="4239" y="9411"/>
                  </a:lnTo>
                  <a:lnTo>
                    <a:pt x="4285" y="9472"/>
                  </a:lnTo>
                  <a:lnTo>
                    <a:pt x="4300" y="9549"/>
                  </a:lnTo>
                  <a:lnTo>
                    <a:pt x="4591" y="9549"/>
                  </a:lnTo>
                  <a:lnTo>
                    <a:pt x="4591" y="9472"/>
                  </a:lnTo>
                  <a:lnTo>
                    <a:pt x="4514" y="9319"/>
                  </a:lnTo>
                  <a:lnTo>
                    <a:pt x="4453" y="9258"/>
                  </a:lnTo>
                  <a:lnTo>
                    <a:pt x="4300" y="9151"/>
                  </a:lnTo>
                  <a:lnTo>
                    <a:pt x="4071" y="9135"/>
                  </a:lnTo>
                  <a:close/>
                  <a:moveTo>
                    <a:pt x="8738" y="9135"/>
                  </a:moveTo>
                  <a:lnTo>
                    <a:pt x="8631" y="9151"/>
                  </a:lnTo>
                  <a:lnTo>
                    <a:pt x="8432" y="9243"/>
                  </a:lnTo>
                  <a:lnTo>
                    <a:pt x="8355" y="9319"/>
                  </a:lnTo>
                  <a:lnTo>
                    <a:pt x="8294" y="9411"/>
                  </a:lnTo>
                  <a:lnTo>
                    <a:pt x="8218" y="9656"/>
                  </a:lnTo>
                  <a:lnTo>
                    <a:pt x="8218" y="9809"/>
                  </a:lnTo>
                  <a:lnTo>
                    <a:pt x="8218" y="9962"/>
                  </a:lnTo>
                  <a:lnTo>
                    <a:pt x="8294" y="10222"/>
                  </a:lnTo>
                  <a:lnTo>
                    <a:pt x="8355" y="10314"/>
                  </a:lnTo>
                  <a:lnTo>
                    <a:pt x="8432" y="10405"/>
                  </a:lnTo>
                  <a:lnTo>
                    <a:pt x="8631" y="10497"/>
                  </a:lnTo>
                  <a:lnTo>
                    <a:pt x="8845" y="10497"/>
                  </a:lnTo>
                  <a:lnTo>
                    <a:pt x="9013" y="10421"/>
                  </a:lnTo>
                  <a:lnTo>
                    <a:pt x="9074" y="10360"/>
                  </a:lnTo>
                  <a:lnTo>
                    <a:pt x="9074" y="10451"/>
                  </a:lnTo>
                  <a:lnTo>
                    <a:pt x="9059" y="10589"/>
                  </a:lnTo>
                  <a:lnTo>
                    <a:pt x="8998" y="10681"/>
                  </a:lnTo>
                  <a:lnTo>
                    <a:pt x="8906" y="10742"/>
                  </a:lnTo>
                  <a:lnTo>
                    <a:pt x="8768" y="10757"/>
                  </a:lnTo>
                  <a:lnTo>
                    <a:pt x="8661" y="10757"/>
                  </a:lnTo>
                  <a:lnTo>
                    <a:pt x="8493" y="10666"/>
                  </a:lnTo>
                  <a:lnTo>
                    <a:pt x="8432" y="10604"/>
                  </a:lnTo>
                  <a:lnTo>
                    <a:pt x="8294" y="10773"/>
                  </a:lnTo>
                  <a:lnTo>
                    <a:pt x="8371" y="10865"/>
                  </a:lnTo>
                  <a:lnTo>
                    <a:pt x="8493" y="10926"/>
                  </a:lnTo>
                  <a:lnTo>
                    <a:pt x="8631" y="10987"/>
                  </a:lnTo>
                  <a:lnTo>
                    <a:pt x="8906" y="10987"/>
                  </a:lnTo>
                  <a:lnTo>
                    <a:pt x="9136" y="10910"/>
                  </a:lnTo>
                  <a:lnTo>
                    <a:pt x="9212" y="10849"/>
                  </a:lnTo>
                  <a:lnTo>
                    <a:pt x="9289" y="10757"/>
                  </a:lnTo>
                  <a:lnTo>
                    <a:pt x="9365" y="10558"/>
                  </a:lnTo>
                  <a:lnTo>
                    <a:pt x="9381" y="10436"/>
                  </a:lnTo>
                  <a:lnTo>
                    <a:pt x="9381" y="9166"/>
                  </a:lnTo>
                  <a:lnTo>
                    <a:pt x="9105" y="9166"/>
                  </a:lnTo>
                  <a:lnTo>
                    <a:pt x="9090" y="9288"/>
                  </a:lnTo>
                  <a:lnTo>
                    <a:pt x="9029" y="9227"/>
                  </a:lnTo>
                  <a:lnTo>
                    <a:pt x="8845" y="9135"/>
                  </a:lnTo>
                  <a:close/>
                  <a:moveTo>
                    <a:pt x="6687" y="11538"/>
                  </a:moveTo>
                  <a:lnTo>
                    <a:pt x="6641" y="11568"/>
                  </a:lnTo>
                  <a:lnTo>
                    <a:pt x="6611" y="11630"/>
                  </a:lnTo>
                  <a:lnTo>
                    <a:pt x="6596" y="11691"/>
                  </a:lnTo>
                  <a:lnTo>
                    <a:pt x="6611" y="11752"/>
                  </a:lnTo>
                  <a:lnTo>
                    <a:pt x="6641" y="11798"/>
                  </a:lnTo>
                  <a:lnTo>
                    <a:pt x="6687" y="11844"/>
                  </a:lnTo>
                  <a:lnTo>
                    <a:pt x="6840" y="11844"/>
                  </a:lnTo>
                  <a:lnTo>
                    <a:pt x="6886" y="11798"/>
                  </a:lnTo>
                  <a:lnTo>
                    <a:pt x="6932" y="11752"/>
                  </a:lnTo>
                  <a:lnTo>
                    <a:pt x="6932" y="11691"/>
                  </a:lnTo>
                  <a:lnTo>
                    <a:pt x="6932" y="11630"/>
                  </a:lnTo>
                  <a:lnTo>
                    <a:pt x="6886" y="11568"/>
                  </a:lnTo>
                  <a:lnTo>
                    <a:pt x="6840" y="11538"/>
                  </a:lnTo>
                  <a:close/>
                  <a:moveTo>
                    <a:pt x="964" y="11829"/>
                  </a:moveTo>
                  <a:lnTo>
                    <a:pt x="1117" y="11844"/>
                  </a:lnTo>
                  <a:lnTo>
                    <a:pt x="1209" y="11905"/>
                  </a:lnTo>
                  <a:lnTo>
                    <a:pt x="1286" y="12012"/>
                  </a:lnTo>
                  <a:lnTo>
                    <a:pt x="1301" y="12135"/>
                  </a:lnTo>
                  <a:lnTo>
                    <a:pt x="1286" y="12272"/>
                  </a:lnTo>
                  <a:lnTo>
                    <a:pt x="1209" y="12364"/>
                  </a:lnTo>
                  <a:lnTo>
                    <a:pt x="1117" y="12425"/>
                  </a:lnTo>
                  <a:lnTo>
                    <a:pt x="964" y="12441"/>
                  </a:lnTo>
                  <a:lnTo>
                    <a:pt x="597" y="12441"/>
                  </a:lnTo>
                  <a:lnTo>
                    <a:pt x="597" y="11829"/>
                  </a:lnTo>
                  <a:close/>
                  <a:moveTo>
                    <a:pt x="3244" y="12242"/>
                  </a:moveTo>
                  <a:lnTo>
                    <a:pt x="3352" y="12257"/>
                  </a:lnTo>
                  <a:lnTo>
                    <a:pt x="3428" y="12318"/>
                  </a:lnTo>
                  <a:lnTo>
                    <a:pt x="3489" y="12410"/>
                  </a:lnTo>
                  <a:lnTo>
                    <a:pt x="3505" y="12548"/>
                  </a:lnTo>
                  <a:lnTo>
                    <a:pt x="3505" y="12563"/>
                  </a:lnTo>
                  <a:lnTo>
                    <a:pt x="2954" y="12563"/>
                  </a:lnTo>
                  <a:lnTo>
                    <a:pt x="2984" y="12425"/>
                  </a:lnTo>
                  <a:lnTo>
                    <a:pt x="3045" y="12334"/>
                  </a:lnTo>
                  <a:lnTo>
                    <a:pt x="3122" y="12257"/>
                  </a:lnTo>
                  <a:lnTo>
                    <a:pt x="3244" y="12242"/>
                  </a:lnTo>
                  <a:close/>
                  <a:moveTo>
                    <a:pt x="9166" y="12242"/>
                  </a:moveTo>
                  <a:lnTo>
                    <a:pt x="9258" y="12257"/>
                  </a:lnTo>
                  <a:lnTo>
                    <a:pt x="9381" y="12334"/>
                  </a:lnTo>
                  <a:lnTo>
                    <a:pt x="9426" y="12395"/>
                  </a:lnTo>
                  <a:lnTo>
                    <a:pt x="9426" y="12976"/>
                  </a:lnTo>
                  <a:lnTo>
                    <a:pt x="9381" y="13037"/>
                  </a:lnTo>
                  <a:lnTo>
                    <a:pt x="9258" y="13114"/>
                  </a:lnTo>
                  <a:lnTo>
                    <a:pt x="9166" y="13129"/>
                  </a:lnTo>
                  <a:lnTo>
                    <a:pt x="9029" y="13114"/>
                  </a:lnTo>
                  <a:lnTo>
                    <a:pt x="8937" y="13022"/>
                  </a:lnTo>
                  <a:lnTo>
                    <a:pt x="8876" y="12884"/>
                  </a:lnTo>
                  <a:lnTo>
                    <a:pt x="8860" y="12701"/>
                  </a:lnTo>
                  <a:lnTo>
                    <a:pt x="8876" y="12502"/>
                  </a:lnTo>
                  <a:lnTo>
                    <a:pt x="8937" y="12364"/>
                  </a:lnTo>
                  <a:lnTo>
                    <a:pt x="9029" y="12272"/>
                  </a:lnTo>
                  <a:lnTo>
                    <a:pt x="9166" y="12242"/>
                  </a:lnTo>
                  <a:close/>
                  <a:moveTo>
                    <a:pt x="291" y="11568"/>
                  </a:moveTo>
                  <a:lnTo>
                    <a:pt x="291" y="13343"/>
                  </a:lnTo>
                  <a:lnTo>
                    <a:pt x="597" y="13343"/>
                  </a:lnTo>
                  <a:lnTo>
                    <a:pt x="597" y="12685"/>
                  </a:lnTo>
                  <a:lnTo>
                    <a:pt x="1102" y="12685"/>
                  </a:lnTo>
                  <a:lnTo>
                    <a:pt x="1347" y="12609"/>
                  </a:lnTo>
                  <a:lnTo>
                    <a:pt x="1439" y="12548"/>
                  </a:lnTo>
                  <a:lnTo>
                    <a:pt x="1515" y="12471"/>
                  </a:lnTo>
                  <a:lnTo>
                    <a:pt x="1592" y="12257"/>
                  </a:lnTo>
                  <a:lnTo>
                    <a:pt x="1607" y="12135"/>
                  </a:lnTo>
                  <a:lnTo>
                    <a:pt x="1592" y="12012"/>
                  </a:lnTo>
                  <a:lnTo>
                    <a:pt x="1515" y="11813"/>
                  </a:lnTo>
                  <a:lnTo>
                    <a:pt x="1423" y="11737"/>
                  </a:lnTo>
                  <a:lnTo>
                    <a:pt x="1332" y="11660"/>
                  </a:lnTo>
                  <a:lnTo>
                    <a:pt x="1102" y="11584"/>
                  </a:lnTo>
                  <a:lnTo>
                    <a:pt x="964" y="11568"/>
                  </a:lnTo>
                  <a:close/>
                  <a:moveTo>
                    <a:pt x="2342" y="12012"/>
                  </a:moveTo>
                  <a:lnTo>
                    <a:pt x="2189" y="12104"/>
                  </a:lnTo>
                  <a:lnTo>
                    <a:pt x="2127" y="12180"/>
                  </a:lnTo>
                  <a:lnTo>
                    <a:pt x="2127" y="12027"/>
                  </a:lnTo>
                  <a:lnTo>
                    <a:pt x="1852" y="12027"/>
                  </a:lnTo>
                  <a:lnTo>
                    <a:pt x="1852" y="13343"/>
                  </a:lnTo>
                  <a:lnTo>
                    <a:pt x="2143" y="13343"/>
                  </a:lnTo>
                  <a:lnTo>
                    <a:pt x="2143" y="12441"/>
                  </a:lnTo>
                  <a:lnTo>
                    <a:pt x="2189" y="12379"/>
                  </a:lnTo>
                  <a:lnTo>
                    <a:pt x="2311" y="12303"/>
                  </a:lnTo>
                  <a:lnTo>
                    <a:pt x="2418" y="12288"/>
                  </a:lnTo>
                  <a:lnTo>
                    <a:pt x="2479" y="12288"/>
                  </a:lnTo>
                  <a:lnTo>
                    <a:pt x="2541" y="12303"/>
                  </a:lnTo>
                  <a:lnTo>
                    <a:pt x="2541" y="12027"/>
                  </a:lnTo>
                  <a:lnTo>
                    <a:pt x="2495" y="12012"/>
                  </a:lnTo>
                  <a:close/>
                  <a:moveTo>
                    <a:pt x="6626" y="12027"/>
                  </a:moveTo>
                  <a:lnTo>
                    <a:pt x="6626" y="13343"/>
                  </a:lnTo>
                  <a:lnTo>
                    <a:pt x="6917" y="13343"/>
                  </a:lnTo>
                  <a:lnTo>
                    <a:pt x="6917" y="12027"/>
                  </a:lnTo>
                  <a:close/>
                  <a:moveTo>
                    <a:pt x="7789" y="12012"/>
                  </a:moveTo>
                  <a:lnTo>
                    <a:pt x="7590" y="12104"/>
                  </a:lnTo>
                  <a:lnTo>
                    <a:pt x="7514" y="12180"/>
                  </a:lnTo>
                  <a:lnTo>
                    <a:pt x="7514" y="12027"/>
                  </a:lnTo>
                  <a:lnTo>
                    <a:pt x="7238" y="12027"/>
                  </a:lnTo>
                  <a:lnTo>
                    <a:pt x="7238" y="13343"/>
                  </a:lnTo>
                  <a:lnTo>
                    <a:pt x="7529" y="13343"/>
                  </a:lnTo>
                  <a:lnTo>
                    <a:pt x="7529" y="12410"/>
                  </a:lnTo>
                  <a:lnTo>
                    <a:pt x="7575" y="12334"/>
                  </a:lnTo>
                  <a:lnTo>
                    <a:pt x="7713" y="12257"/>
                  </a:lnTo>
                  <a:lnTo>
                    <a:pt x="7789" y="12242"/>
                  </a:lnTo>
                  <a:lnTo>
                    <a:pt x="7912" y="12257"/>
                  </a:lnTo>
                  <a:lnTo>
                    <a:pt x="7973" y="12303"/>
                  </a:lnTo>
                  <a:lnTo>
                    <a:pt x="8019" y="12379"/>
                  </a:lnTo>
                  <a:lnTo>
                    <a:pt x="8019" y="12487"/>
                  </a:lnTo>
                  <a:lnTo>
                    <a:pt x="8019" y="13343"/>
                  </a:lnTo>
                  <a:lnTo>
                    <a:pt x="8325" y="13343"/>
                  </a:lnTo>
                  <a:lnTo>
                    <a:pt x="8325" y="12471"/>
                  </a:lnTo>
                  <a:lnTo>
                    <a:pt x="8294" y="12257"/>
                  </a:lnTo>
                  <a:lnTo>
                    <a:pt x="8156" y="12073"/>
                  </a:lnTo>
                  <a:lnTo>
                    <a:pt x="8003" y="12012"/>
                  </a:lnTo>
                  <a:close/>
                  <a:moveTo>
                    <a:pt x="3244" y="12012"/>
                  </a:moveTo>
                  <a:lnTo>
                    <a:pt x="3076" y="12027"/>
                  </a:lnTo>
                  <a:lnTo>
                    <a:pt x="2938" y="12089"/>
                  </a:lnTo>
                  <a:lnTo>
                    <a:pt x="2801" y="12196"/>
                  </a:lnTo>
                  <a:lnTo>
                    <a:pt x="2724" y="12334"/>
                  </a:lnTo>
                  <a:lnTo>
                    <a:pt x="2663" y="12502"/>
                  </a:lnTo>
                  <a:lnTo>
                    <a:pt x="2648" y="12685"/>
                  </a:lnTo>
                  <a:lnTo>
                    <a:pt x="2648" y="12716"/>
                  </a:lnTo>
                  <a:lnTo>
                    <a:pt x="2648" y="12869"/>
                  </a:lnTo>
                  <a:lnTo>
                    <a:pt x="2739" y="13099"/>
                  </a:lnTo>
                  <a:lnTo>
                    <a:pt x="2816" y="13190"/>
                  </a:lnTo>
                  <a:lnTo>
                    <a:pt x="2908" y="13267"/>
                  </a:lnTo>
                  <a:lnTo>
                    <a:pt x="3137" y="13359"/>
                  </a:lnTo>
                  <a:lnTo>
                    <a:pt x="3275" y="13374"/>
                  </a:lnTo>
                  <a:lnTo>
                    <a:pt x="3428" y="13359"/>
                  </a:lnTo>
                  <a:lnTo>
                    <a:pt x="3566" y="13298"/>
                  </a:lnTo>
                  <a:lnTo>
                    <a:pt x="3688" y="13236"/>
                  </a:lnTo>
                  <a:lnTo>
                    <a:pt x="3780" y="13114"/>
                  </a:lnTo>
                  <a:lnTo>
                    <a:pt x="3627" y="12961"/>
                  </a:lnTo>
                  <a:lnTo>
                    <a:pt x="3550" y="13037"/>
                  </a:lnTo>
                  <a:lnTo>
                    <a:pt x="3397" y="13129"/>
                  </a:lnTo>
                  <a:lnTo>
                    <a:pt x="3290" y="13129"/>
                  </a:lnTo>
                  <a:lnTo>
                    <a:pt x="3153" y="13114"/>
                  </a:lnTo>
                  <a:lnTo>
                    <a:pt x="3045" y="13037"/>
                  </a:lnTo>
                  <a:lnTo>
                    <a:pt x="2969" y="12930"/>
                  </a:lnTo>
                  <a:lnTo>
                    <a:pt x="2938" y="12777"/>
                  </a:lnTo>
                  <a:lnTo>
                    <a:pt x="3795" y="12777"/>
                  </a:lnTo>
                  <a:lnTo>
                    <a:pt x="3795" y="12655"/>
                  </a:lnTo>
                  <a:lnTo>
                    <a:pt x="3795" y="12517"/>
                  </a:lnTo>
                  <a:lnTo>
                    <a:pt x="3719" y="12272"/>
                  </a:lnTo>
                  <a:lnTo>
                    <a:pt x="3658" y="12180"/>
                  </a:lnTo>
                  <a:lnTo>
                    <a:pt x="3581" y="12104"/>
                  </a:lnTo>
                  <a:lnTo>
                    <a:pt x="3367" y="12012"/>
                  </a:lnTo>
                  <a:close/>
                  <a:moveTo>
                    <a:pt x="4530" y="12012"/>
                  </a:moveTo>
                  <a:lnTo>
                    <a:pt x="4316" y="12027"/>
                  </a:lnTo>
                  <a:lnTo>
                    <a:pt x="4163" y="12119"/>
                  </a:lnTo>
                  <a:lnTo>
                    <a:pt x="4086" y="12180"/>
                  </a:lnTo>
                  <a:lnTo>
                    <a:pt x="4025" y="12318"/>
                  </a:lnTo>
                  <a:lnTo>
                    <a:pt x="4010" y="12410"/>
                  </a:lnTo>
                  <a:lnTo>
                    <a:pt x="4025" y="12502"/>
                  </a:lnTo>
                  <a:lnTo>
                    <a:pt x="4132" y="12655"/>
                  </a:lnTo>
                  <a:lnTo>
                    <a:pt x="4239" y="12716"/>
                  </a:lnTo>
                  <a:lnTo>
                    <a:pt x="4346" y="12762"/>
                  </a:lnTo>
                  <a:lnTo>
                    <a:pt x="4484" y="12793"/>
                  </a:lnTo>
                  <a:lnTo>
                    <a:pt x="4622" y="12823"/>
                  </a:lnTo>
                  <a:lnTo>
                    <a:pt x="4698" y="12869"/>
                  </a:lnTo>
                  <a:lnTo>
                    <a:pt x="4759" y="12915"/>
                  </a:lnTo>
                  <a:lnTo>
                    <a:pt x="4775" y="12991"/>
                  </a:lnTo>
                  <a:lnTo>
                    <a:pt x="4759" y="13053"/>
                  </a:lnTo>
                  <a:lnTo>
                    <a:pt x="4713" y="13099"/>
                  </a:lnTo>
                  <a:lnTo>
                    <a:pt x="4637" y="13145"/>
                  </a:lnTo>
                  <a:lnTo>
                    <a:pt x="4423" y="13145"/>
                  </a:lnTo>
                  <a:lnTo>
                    <a:pt x="4331" y="13099"/>
                  </a:lnTo>
                  <a:lnTo>
                    <a:pt x="4270" y="13022"/>
                  </a:lnTo>
                  <a:lnTo>
                    <a:pt x="4254" y="12930"/>
                  </a:lnTo>
                  <a:lnTo>
                    <a:pt x="3979" y="12930"/>
                  </a:lnTo>
                  <a:lnTo>
                    <a:pt x="3979" y="13037"/>
                  </a:lnTo>
                  <a:lnTo>
                    <a:pt x="4040" y="13145"/>
                  </a:lnTo>
                  <a:lnTo>
                    <a:pt x="4117" y="13236"/>
                  </a:lnTo>
                  <a:lnTo>
                    <a:pt x="4239" y="13313"/>
                  </a:lnTo>
                  <a:lnTo>
                    <a:pt x="4377" y="13359"/>
                  </a:lnTo>
                  <a:lnTo>
                    <a:pt x="4530" y="13374"/>
                  </a:lnTo>
                  <a:lnTo>
                    <a:pt x="4744" y="13343"/>
                  </a:lnTo>
                  <a:lnTo>
                    <a:pt x="4912" y="13252"/>
                  </a:lnTo>
                  <a:lnTo>
                    <a:pt x="4974" y="13206"/>
                  </a:lnTo>
                  <a:lnTo>
                    <a:pt x="5050" y="13053"/>
                  </a:lnTo>
                  <a:lnTo>
                    <a:pt x="5065" y="12976"/>
                  </a:lnTo>
                  <a:lnTo>
                    <a:pt x="5050" y="12869"/>
                  </a:lnTo>
                  <a:lnTo>
                    <a:pt x="5004" y="12793"/>
                  </a:lnTo>
                  <a:lnTo>
                    <a:pt x="4958" y="12716"/>
                  </a:lnTo>
                  <a:lnTo>
                    <a:pt x="4866" y="12670"/>
                  </a:lnTo>
                  <a:lnTo>
                    <a:pt x="4759" y="12609"/>
                  </a:lnTo>
                  <a:lnTo>
                    <a:pt x="4591" y="12578"/>
                  </a:lnTo>
                  <a:lnTo>
                    <a:pt x="4438" y="12532"/>
                  </a:lnTo>
                  <a:lnTo>
                    <a:pt x="4361" y="12502"/>
                  </a:lnTo>
                  <a:lnTo>
                    <a:pt x="4316" y="12456"/>
                  </a:lnTo>
                  <a:lnTo>
                    <a:pt x="4300" y="12395"/>
                  </a:lnTo>
                  <a:lnTo>
                    <a:pt x="4316" y="12318"/>
                  </a:lnTo>
                  <a:lnTo>
                    <a:pt x="4361" y="12272"/>
                  </a:lnTo>
                  <a:lnTo>
                    <a:pt x="4438" y="12226"/>
                  </a:lnTo>
                  <a:lnTo>
                    <a:pt x="4530" y="12226"/>
                  </a:lnTo>
                  <a:lnTo>
                    <a:pt x="4622" y="12242"/>
                  </a:lnTo>
                  <a:lnTo>
                    <a:pt x="4683" y="12288"/>
                  </a:lnTo>
                  <a:lnTo>
                    <a:pt x="4744" y="12349"/>
                  </a:lnTo>
                  <a:lnTo>
                    <a:pt x="4759" y="12425"/>
                  </a:lnTo>
                  <a:lnTo>
                    <a:pt x="5050" y="12425"/>
                  </a:lnTo>
                  <a:lnTo>
                    <a:pt x="5050" y="12334"/>
                  </a:lnTo>
                  <a:lnTo>
                    <a:pt x="4974" y="12180"/>
                  </a:lnTo>
                  <a:lnTo>
                    <a:pt x="4897" y="12119"/>
                  </a:lnTo>
                  <a:lnTo>
                    <a:pt x="4744" y="12027"/>
                  </a:lnTo>
                  <a:lnTo>
                    <a:pt x="4530" y="12012"/>
                  </a:lnTo>
                  <a:close/>
                  <a:moveTo>
                    <a:pt x="5800" y="12012"/>
                  </a:moveTo>
                  <a:lnTo>
                    <a:pt x="5601" y="12027"/>
                  </a:lnTo>
                  <a:lnTo>
                    <a:pt x="5448" y="12119"/>
                  </a:lnTo>
                  <a:lnTo>
                    <a:pt x="5371" y="12180"/>
                  </a:lnTo>
                  <a:lnTo>
                    <a:pt x="5310" y="12318"/>
                  </a:lnTo>
                  <a:lnTo>
                    <a:pt x="5295" y="12410"/>
                  </a:lnTo>
                  <a:lnTo>
                    <a:pt x="5310" y="12502"/>
                  </a:lnTo>
                  <a:lnTo>
                    <a:pt x="5417" y="12655"/>
                  </a:lnTo>
                  <a:lnTo>
                    <a:pt x="5524" y="12716"/>
                  </a:lnTo>
                  <a:lnTo>
                    <a:pt x="5632" y="12762"/>
                  </a:lnTo>
                  <a:lnTo>
                    <a:pt x="5769" y="12793"/>
                  </a:lnTo>
                  <a:lnTo>
                    <a:pt x="5907" y="12823"/>
                  </a:lnTo>
                  <a:lnTo>
                    <a:pt x="5983" y="12869"/>
                  </a:lnTo>
                  <a:lnTo>
                    <a:pt x="6045" y="12915"/>
                  </a:lnTo>
                  <a:lnTo>
                    <a:pt x="6060" y="12991"/>
                  </a:lnTo>
                  <a:lnTo>
                    <a:pt x="6045" y="13053"/>
                  </a:lnTo>
                  <a:lnTo>
                    <a:pt x="5999" y="13099"/>
                  </a:lnTo>
                  <a:lnTo>
                    <a:pt x="5922" y="13145"/>
                  </a:lnTo>
                  <a:lnTo>
                    <a:pt x="5708" y="13145"/>
                  </a:lnTo>
                  <a:lnTo>
                    <a:pt x="5616" y="13099"/>
                  </a:lnTo>
                  <a:lnTo>
                    <a:pt x="5555" y="13022"/>
                  </a:lnTo>
                  <a:lnTo>
                    <a:pt x="5540" y="12930"/>
                  </a:lnTo>
                  <a:lnTo>
                    <a:pt x="5249" y="12930"/>
                  </a:lnTo>
                  <a:lnTo>
                    <a:pt x="5264" y="13037"/>
                  </a:lnTo>
                  <a:lnTo>
                    <a:pt x="5325" y="13145"/>
                  </a:lnTo>
                  <a:lnTo>
                    <a:pt x="5402" y="13236"/>
                  </a:lnTo>
                  <a:lnTo>
                    <a:pt x="5524" y="13313"/>
                  </a:lnTo>
                  <a:lnTo>
                    <a:pt x="5662" y="13359"/>
                  </a:lnTo>
                  <a:lnTo>
                    <a:pt x="5815" y="13374"/>
                  </a:lnTo>
                  <a:lnTo>
                    <a:pt x="6029" y="13343"/>
                  </a:lnTo>
                  <a:lnTo>
                    <a:pt x="6198" y="13252"/>
                  </a:lnTo>
                  <a:lnTo>
                    <a:pt x="6259" y="13206"/>
                  </a:lnTo>
                  <a:lnTo>
                    <a:pt x="6335" y="13053"/>
                  </a:lnTo>
                  <a:lnTo>
                    <a:pt x="6335" y="12976"/>
                  </a:lnTo>
                  <a:lnTo>
                    <a:pt x="6335" y="12869"/>
                  </a:lnTo>
                  <a:lnTo>
                    <a:pt x="6290" y="12793"/>
                  </a:lnTo>
                  <a:lnTo>
                    <a:pt x="6244" y="12716"/>
                  </a:lnTo>
                  <a:lnTo>
                    <a:pt x="6152" y="12670"/>
                  </a:lnTo>
                  <a:lnTo>
                    <a:pt x="6029" y="12609"/>
                  </a:lnTo>
                  <a:lnTo>
                    <a:pt x="5876" y="12578"/>
                  </a:lnTo>
                  <a:lnTo>
                    <a:pt x="5723" y="12532"/>
                  </a:lnTo>
                  <a:lnTo>
                    <a:pt x="5647" y="12502"/>
                  </a:lnTo>
                  <a:lnTo>
                    <a:pt x="5601" y="12456"/>
                  </a:lnTo>
                  <a:lnTo>
                    <a:pt x="5586" y="12395"/>
                  </a:lnTo>
                  <a:lnTo>
                    <a:pt x="5601" y="12318"/>
                  </a:lnTo>
                  <a:lnTo>
                    <a:pt x="5647" y="12272"/>
                  </a:lnTo>
                  <a:lnTo>
                    <a:pt x="5723" y="12226"/>
                  </a:lnTo>
                  <a:lnTo>
                    <a:pt x="5800" y="12226"/>
                  </a:lnTo>
                  <a:lnTo>
                    <a:pt x="5907" y="12242"/>
                  </a:lnTo>
                  <a:lnTo>
                    <a:pt x="5968" y="12288"/>
                  </a:lnTo>
                  <a:lnTo>
                    <a:pt x="6029" y="12349"/>
                  </a:lnTo>
                  <a:lnTo>
                    <a:pt x="6045" y="12425"/>
                  </a:lnTo>
                  <a:lnTo>
                    <a:pt x="6335" y="12425"/>
                  </a:lnTo>
                  <a:lnTo>
                    <a:pt x="6320" y="12334"/>
                  </a:lnTo>
                  <a:lnTo>
                    <a:pt x="6259" y="12180"/>
                  </a:lnTo>
                  <a:lnTo>
                    <a:pt x="6182" y="12119"/>
                  </a:lnTo>
                  <a:lnTo>
                    <a:pt x="6029" y="12027"/>
                  </a:lnTo>
                  <a:lnTo>
                    <a:pt x="5800" y="12012"/>
                  </a:lnTo>
                  <a:close/>
                  <a:moveTo>
                    <a:pt x="8983" y="12012"/>
                  </a:moveTo>
                  <a:lnTo>
                    <a:pt x="8784" y="12104"/>
                  </a:lnTo>
                  <a:lnTo>
                    <a:pt x="8707" y="12196"/>
                  </a:lnTo>
                  <a:lnTo>
                    <a:pt x="8646" y="12288"/>
                  </a:lnTo>
                  <a:lnTo>
                    <a:pt x="8570" y="12532"/>
                  </a:lnTo>
                  <a:lnTo>
                    <a:pt x="8570" y="12670"/>
                  </a:lnTo>
                  <a:lnTo>
                    <a:pt x="8570" y="12838"/>
                  </a:lnTo>
                  <a:lnTo>
                    <a:pt x="8646" y="13083"/>
                  </a:lnTo>
                  <a:lnTo>
                    <a:pt x="8723" y="13190"/>
                  </a:lnTo>
                  <a:lnTo>
                    <a:pt x="8799" y="13267"/>
                  </a:lnTo>
                  <a:lnTo>
                    <a:pt x="8983" y="13359"/>
                  </a:lnTo>
                  <a:lnTo>
                    <a:pt x="9090" y="13374"/>
                  </a:lnTo>
                  <a:lnTo>
                    <a:pt x="9197" y="13359"/>
                  </a:lnTo>
                  <a:lnTo>
                    <a:pt x="9365" y="13298"/>
                  </a:lnTo>
                  <a:lnTo>
                    <a:pt x="9426" y="13221"/>
                  </a:lnTo>
                  <a:lnTo>
                    <a:pt x="9426" y="13313"/>
                  </a:lnTo>
                  <a:lnTo>
                    <a:pt x="9411" y="13451"/>
                  </a:lnTo>
                  <a:lnTo>
                    <a:pt x="9350" y="13542"/>
                  </a:lnTo>
                  <a:lnTo>
                    <a:pt x="9258" y="13619"/>
                  </a:lnTo>
                  <a:lnTo>
                    <a:pt x="9120" y="13634"/>
                  </a:lnTo>
                  <a:lnTo>
                    <a:pt x="9013" y="13619"/>
                  </a:lnTo>
                  <a:lnTo>
                    <a:pt x="8845" y="13542"/>
                  </a:lnTo>
                  <a:lnTo>
                    <a:pt x="8784" y="13466"/>
                  </a:lnTo>
                  <a:lnTo>
                    <a:pt x="8646" y="13649"/>
                  </a:lnTo>
                  <a:lnTo>
                    <a:pt x="8723" y="13741"/>
                  </a:lnTo>
                  <a:lnTo>
                    <a:pt x="8845" y="13802"/>
                  </a:lnTo>
                  <a:lnTo>
                    <a:pt x="8983" y="13848"/>
                  </a:lnTo>
                  <a:lnTo>
                    <a:pt x="9136" y="13864"/>
                  </a:lnTo>
                  <a:lnTo>
                    <a:pt x="9258" y="13848"/>
                  </a:lnTo>
                  <a:lnTo>
                    <a:pt x="9488" y="13787"/>
                  </a:lnTo>
                  <a:lnTo>
                    <a:pt x="9564" y="13711"/>
                  </a:lnTo>
                  <a:lnTo>
                    <a:pt x="9641" y="13634"/>
                  </a:lnTo>
                  <a:lnTo>
                    <a:pt x="9717" y="13435"/>
                  </a:lnTo>
                  <a:lnTo>
                    <a:pt x="9732" y="13298"/>
                  </a:lnTo>
                  <a:lnTo>
                    <a:pt x="9732" y="12027"/>
                  </a:lnTo>
                  <a:lnTo>
                    <a:pt x="9457" y="12027"/>
                  </a:lnTo>
                  <a:lnTo>
                    <a:pt x="9442" y="12165"/>
                  </a:lnTo>
                  <a:lnTo>
                    <a:pt x="9381" y="12089"/>
                  </a:lnTo>
                  <a:lnTo>
                    <a:pt x="9197" y="1201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a:off x="3700200" y="3472225"/>
              <a:ext cx="280425" cy="273550"/>
            </a:xfrm>
            <a:custGeom>
              <a:avLst/>
              <a:gdLst/>
              <a:ahLst/>
              <a:cxnLst/>
              <a:rect l="l" t="t" r="r" b="b"/>
              <a:pathLst>
                <a:path w="11217" h="10942" extrusionOk="0">
                  <a:moveTo>
                    <a:pt x="6947" y="1"/>
                  </a:moveTo>
                  <a:lnTo>
                    <a:pt x="6871" y="16"/>
                  </a:lnTo>
                  <a:lnTo>
                    <a:pt x="6825" y="47"/>
                  </a:lnTo>
                  <a:lnTo>
                    <a:pt x="6794" y="93"/>
                  </a:lnTo>
                  <a:lnTo>
                    <a:pt x="6779" y="154"/>
                  </a:lnTo>
                  <a:lnTo>
                    <a:pt x="6794" y="215"/>
                  </a:lnTo>
                  <a:lnTo>
                    <a:pt x="6825" y="276"/>
                  </a:lnTo>
                  <a:lnTo>
                    <a:pt x="6871" y="307"/>
                  </a:lnTo>
                  <a:lnTo>
                    <a:pt x="6947" y="322"/>
                  </a:lnTo>
                  <a:lnTo>
                    <a:pt x="7024" y="307"/>
                  </a:lnTo>
                  <a:lnTo>
                    <a:pt x="7070" y="276"/>
                  </a:lnTo>
                  <a:lnTo>
                    <a:pt x="7116" y="215"/>
                  </a:lnTo>
                  <a:lnTo>
                    <a:pt x="7116" y="154"/>
                  </a:lnTo>
                  <a:lnTo>
                    <a:pt x="7116" y="93"/>
                  </a:lnTo>
                  <a:lnTo>
                    <a:pt x="7070" y="47"/>
                  </a:lnTo>
                  <a:lnTo>
                    <a:pt x="7024" y="16"/>
                  </a:lnTo>
                  <a:lnTo>
                    <a:pt x="6947" y="1"/>
                  </a:lnTo>
                  <a:close/>
                  <a:moveTo>
                    <a:pt x="3382" y="720"/>
                  </a:moveTo>
                  <a:lnTo>
                    <a:pt x="3459" y="796"/>
                  </a:lnTo>
                  <a:lnTo>
                    <a:pt x="3520" y="873"/>
                  </a:lnTo>
                  <a:lnTo>
                    <a:pt x="3535" y="1011"/>
                  </a:lnTo>
                  <a:lnTo>
                    <a:pt x="3535" y="1041"/>
                  </a:lnTo>
                  <a:lnTo>
                    <a:pt x="2969" y="1041"/>
                  </a:lnTo>
                  <a:lnTo>
                    <a:pt x="3000" y="888"/>
                  </a:lnTo>
                  <a:lnTo>
                    <a:pt x="3061" y="796"/>
                  </a:lnTo>
                  <a:lnTo>
                    <a:pt x="3153" y="720"/>
                  </a:lnTo>
                  <a:close/>
                  <a:moveTo>
                    <a:pt x="9442" y="720"/>
                  </a:moveTo>
                  <a:lnTo>
                    <a:pt x="9564" y="796"/>
                  </a:lnTo>
                  <a:lnTo>
                    <a:pt x="9610" y="873"/>
                  </a:lnTo>
                  <a:lnTo>
                    <a:pt x="9610" y="1439"/>
                  </a:lnTo>
                  <a:lnTo>
                    <a:pt x="9564" y="1516"/>
                  </a:lnTo>
                  <a:lnTo>
                    <a:pt x="9442" y="1592"/>
                  </a:lnTo>
                  <a:lnTo>
                    <a:pt x="9350" y="1592"/>
                  </a:lnTo>
                  <a:lnTo>
                    <a:pt x="9212" y="1577"/>
                  </a:lnTo>
                  <a:lnTo>
                    <a:pt x="9120" y="1485"/>
                  </a:lnTo>
                  <a:lnTo>
                    <a:pt x="9059" y="1363"/>
                  </a:lnTo>
                  <a:lnTo>
                    <a:pt x="9044" y="1179"/>
                  </a:lnTo>
                  <a:lnTo>
                    <a:pt x="9059" y="965"/>
                  </a:lnTo>
                  <a:lnTo>
                    <a:pt x="9120" y="827"/>
                  </a:lnTo>
                  <a:lnTo>
                    <a:pt x="9212" y="735"/>
                  </a:lnTo>
                  <a:lnTo>
                    <a:pt x="9350" y="720"/>
                  </a:lnTo>
                  <a:close/>
                  <a:moveTo>
                    <a:pt x="4790" y="1194"/>
                  </a:moveTo>
                  <a:lnTo>
                    <a:pt x="4790" y="1439"/>
                  </a:lnTo>
                  <a:lnTo>
                    <a:pt x="4744" y="1516"/>
                  </a:lnTo>
                  <a:lnTo>
                    <a:pt x="4683" y="1562"/>
                  </a:lnTo>
                  <a:lnTo>
                    <a:pt x="4606" y="1592"/>
                  </a:lnTo>
                  <a:lnTo>
                    <a:pt x="4514" y="1607"/>
                  </a:lnTo>
                  <a:lnTo>
                    <a:pt x="4423" y="1592"/>
                  </a:lnTo>
                  <a:lnTo>
                    <a:pt x="4361" y="1546"/>
                  </a:lnTo>
                  <a:lnTo>
                    <a:pt x="4315" y="1500"/>
                  </a:lnTo>
                  <a:lnTo>
                    <a:pt x="4300" y="1409"/>
                  </a:lnTo>
                  <a:lnTo>
                    <a:pt x="4315" y="1317"/>
                  </a:lnTo>
                  <a:lnTo>
                    <a:pt x="4392" y="1255"/>
                  </a:lnTo>
                  <a:lnTo>
                    <a:pt x="4484" y="1210"/>
                  </a:lnTo>
                  <a:lnTo>
                    <a:pt x="4637" y="1194"/>
                  </a:lnTo>
                  <a:close/>
                  <a:moveTo>
                    <a:pt x="1408" y="47"/>
                  </a:moveTo>
                  <a:lnTo>
                    <a:pt x="1408" y="1822"/>
                  </a:lnTo>
                  <a:lnTo>
                    <a:pt x="2510" y="1822"/>
                  </a:lnTo>
                  <a:lnTo>
                    <a:pt x="2510" y="1562"/>
                  </a:lnTo>
                  <a:lnTo>
                    <a:pt x="1714" y="1562"/>
                  </a:lnTo>
                  <a:lnTo>
                    <a:pt x="1714" y="47"/>
                  </a:lnTo>
                  <a:close/>
                  <a:moveTo>
                    <a:pt x="6060" y="475"/>
                  </a:moveTo>
                  <a:lnTo>
                    <a:pt x="5953" y="490"/>
                  </a:lnTo>
                  <a:lnTo>
                    <a:pt x="5754" y="567"/>
                  </a:lnTo>
                  <a:lnTo>
                    <a:pt x="5677" y="659"/>
                  </a:lnTo>
                  <a:lnTo>
                    <a:pt x="5677" y="506"/>
                  </a:lnTo>
                  <a:lnTo>
                    <a:pt x="5402" y="506"/>
                  </a:lnTo>
                  <a:lnTo>
                    <a:pt x="5402" y="1822"/>
                  </a:lnTo>
                  <a:lnTo>
                    <a:pt x="5693" y="1822"/>
                  </a:lnTo>
                  <a:lnTo>
                    <a:pt x="5693" y="873"/>
                  </a:lnTo>
                  <a:lnTo>
                    <a:pt x="5739" y="812"/>
                  </a:lnTo>
                  <a:lnTo>
                    <a:pt x="5876" y="720"/>
                  </a:lnTo>
                  <a:lnTo>
                    <a:pt x="5953" y="720"/>
                  </a:lnTo>
                  <a:lnTo>
                    <a:pt x="6060" y="735"/>
                  </a:lnTo>
                  <a:lnTo>
                    <a:pt x="6136" y="781"/>
                  </a:lnTo>
                  <a:lnTo>
                    <a:pt x="6182" y="842"/>
                  </a:lnTo>
                  <a:lnTo>
                    <a:pt x="6182" y="965"/>
                  </a:lnTo>
                  <a:lnTo>
                    <a:pt x="6182" y="1822"/>
                  </a:lnTo>
                  <a:lnTo>
                    <a:pt x="6488" y="1822"/>
                  </a:lnTo>
                  <a:lnTo>
                    <a:pt x="6488" y="949"/>
                  </a:lnTo>
                  <a:lnTo>
                    <a:pt x="6458" y="735"/>
                  </a:lnTo>
                  <a:lnTo>
                    <a:pt x="6320" y="536"/>
                  </a:lnTo>
                  <a:lnTo>
                    <a:pt x="6167" y="475"/>
                  </a:lnTo>
                  <a:close/>
                  <a:moveTo>
                    <a:pt x="6810" y="506"/>
                  </a:moveTo>
                  <a:lnTo>
                    <a:pt x="6810" y="1822"/>
                  </a:lnTo>
                  <a:lnTo>
                    <a:pt x="7100" y="1822"/>
                  </a:lnTo>
                  <a:lnTo>
                    <a:pt x="7100" y="506"/>
                  </a:lnTo>
                  <a:close/>
                  <a:moveTo>
                    <a:pt x="8080" y="475"/>
                  </a:moveTo>
                  <a:lnTo>
                    <a:pt x="7973" y="490"/>
                  </a:lnTo>
                  <a:lnTo>
                    <a:pt x="7774" y="567"/>
                  </a:lnTo>
                  <a:lnTo>
                    <a:pt x="7697" y="659"/>
                  </a:lnTo>
                  <a:lnTo>
                    <a:pt x="7697" y="506"/>
                  </a:lnTo>
                  <a:lnTo>
                    <a:pt x="7422" y="506"/>
                  </a:lnTo>
                  <a:lnTo>
                    <a:pt x="7422" y="1822"/>
                  </a:lnTo>
                  <a:lnTo>
                    <a:pt x="7713" y="1822"/>
                  </a:lnTo>
                  <a:lnTo>
                    <a:pt x="7713" y="873"/>
                  </a:lnTo>
                  <a:lnTo>
                    <a:pt x="7758" y="812"/>
                  </a:lnTo>
                  <a:lnTo>
                    <a:pt x="7896" y="720"/>
                  </a:lnTo>
                  <a:lnTo>
                    <a:pt x="7973" y="720"/>
                  </a:lnTo>
                  <a:lnTo>
                    <a:pt x="8095" y="735"/>
                  </a:lnTo>
                  <a:lnTo>
                    <a:pt x="8156" y="781"/>
                  </a:lnTo>
                  <a:lnTo>
                    <a:pt x="8202" y="842"/>
                  </a:lnTo>
                  <a:lnTo>
                    <a:pt x="8202" y="965"/>
                  </a:lnTo>
                  <a:lnTo>
                    <a:pt x="8202" y="1822"/>
                  </a:lnTo>
                  <a:lnTo>
                    <a:pt x="8508" y="1822"/>
                  </a:lnTo>
                  <a:lnTo>
                    <a:pt x="8508" y="949"/>
                  </a:lnTo>
                  <a:lnTo>
                    <a:pt x="8478" y="735"/>
                  </a:lnTo>
                  <a:lnTo>
                    <a:pt x="8340" y="536"/>
                  </a:lnTo>
                  <a:lnTo>
                    <a:pt x="8187" y="475"/>
                  </a:lnTo>
                  <a:close/>
                  <a:moveTo>
                    <a:pt x="3260" y="475"/>
                  </a:moveTo>
                  <a:lnTo>
                    <a:pt x="3107" y="490"/>
                  </a:lnTo>
                  <a:lnTo>
                    <a:pt x="2954" y="567"/>
                  </a:lnTo>
                  <a:lnTo>
                    <a:pt x="2831" y="659"/>
                  </a:lnTo>
                  <a:lnTo>
                    <a:pt x="2739" y="796"/>
                  </a:lnTo>
                  <a:lnTo>
                    <a:pt x="2678" y="965"/>
                  </a:lnTo>
                  <a:lnTo>
                    <a:pt x="2663" y="1148"/>
                  </a:lnTo>
                  <a:lnTo>
                    <a:pt x="2663" y="1194"/>
                  </a:lnTo>
                  <a:lnTo>
                    <a:pt x="2678" y="1332"/>
                  </a:lnTo>
                  <a:lnTo>
                    <a:pt x="2770" y="1562"/>
                  </a:lnTo>
                  <a:lnTo>
                    <a:pt x="2847" y="1669"/>
                  </a:lnTo>
                  <a:lnTo>
                    <a:pt x="2938" y="1745"/>
                  </a:lnTo>
                  <a:lnTo>
                    <a:pt x="3168" y="1837"/>
                  </a:lnTo>
                  <a:lnTo>
                    <a:pt x="3290" y="1837"/>
                  </a:lnTo>
                  <a:lnTo>
                    <a:pt x="3459" y="1822"/>
                  </a:lnTo>
                  <a:lnTo>
                    <a:pt x="3596" y="1776"/>
                  </a:lnTo>
                  <a:lnTo>
                    <a:pt x="3719" y="1699"/>
                  </a:lnTo>
                  <a:lnTo>
                    <a:pt x="3811" y="1592"/>
                  </a:lnTo>
                  <a:lnTo>
                    <a:pt x="3642" y="1439"/>
                  </a:lnTo>
                  <a:lnTo>
                    <a:pt x="3581" y="1516"/>
                  </a:lnTo>
                  <a:lnTo>
                    <a:pt x="3413" y="1592"/>
                  </a:lnTo>
                  <a:lnTo>
                    <a:pt x="3321" y="1607"/>
                  </a:lnTo>
                  <a:lnTo>
                    <a:pt x="3183" y="1592"/>
                  </a:lnTo>
                  <a:lnTo>
                    <a:pt x="3076" y="1516"/>
                  </a:lnTo>
                  <a:lnTo>
                    <a:pt x="3000" y="1409"/>
                  </a:lnTo>
                  <a:lnTo>
                    <a:pt x="2969" y="1255"/>
                  </a:lnTo>
                  <a:lnTo>
                    <a:pt x="3826" y="1255"/>
                  </a:lnTo>
                  <a:lnTo>
                    <a:pt x="3826" y="1133"/>
                  </a:lnTo>
                  <a:lnTo>
                    <a:pt x="3811" y="980"/>
                  </a:lnTo>
                  <a:lnTo>
                    <a:pt x="3749" y="735"/>
                  </a:lnTo>
                  <a:lnTo>
                    <a:pt x="3673" y="643"/>
                  </a:lnTo>
                  <a:lnTo>
                    <a:pt x="3596" y="567"/>
                  </a:lnTo>
                  <a:lnTo>
                    <a:pt x="3397" y="490"/>
                  </a:lnTo>
                  <a:lnTo>
                    <a:pt x="3260" y="475"/>
                  </a:lnTo>
                  <a:close/>
                  <a:moveTo>
                    <a:pt x="4576" y="475"/>
                  </a:moveTo>
                  <a:lnTo>
                    <a:pt x="4438" y="490"/>
                  </a:lnTo>
                  <a:lnTo>
                    <a:pt x="4300" y="536"/>
                  </a:lnTo>
                  <a:lnTo>
                    <a:pt x="4193" y="582"/>
                  </a:lnTo>
                  <a:lnTo>
                    <a:pt x="4117" y="674"/>
                  </a:lnTo>
                  <a:lnTo>
                    <a:pt x="4055" y="766"/>
                  </a:lnTo>
                  <a:lnTo>
                    <a:pt x="4040" y="873"/>
                  </a:lnTo>
                  <a:lnTo>
                    <a:pt x="4331" y="873"/>
                  </a:lnTo>
                  <a:lnTo>
                    <a:pt x="4346" y="812"/>
                  </a:lnTo>
                  <a:lnTo>
                    <a:pt x="4407" y="751"/>
                  </a:lnTo>
                  <a:lnTo>
                    <a:pt x="4469" y="705"/>
                  </a:lnTo>
                  <a:lnTo>
                    <a:pt x="4667" y="705"/>
                  </a:lnTo>
                  <a:lnTo>
                    <a:pt x="4744" y="766"/>
                  </a:lnTo>
                  <a:lnTo>
                    <a:pt x="4790" y="827"/>
                  </a:lnTo>
                  <a:lnTo>
                    <a:pt x="4790" y="919"/>
                  </a:lnTo>
                  <a:lnTo>
                    <a:pt x="4790" y="1011"/>
                  </a:lnTo>
                  <a:lnTo>
                    <a:pt x="4622" y="1011"/>
                  </a:lnTo>
                  <a:lnTo>
                    <a:pt x="4346" y="1026"/>
                  </a:lnTo>
                  <a:lnTo>
                    <a:pt x="4162" y="1118"/>
                  </a:lnTo>
                  <a:lnTo>
                    <a:pt x="4101" y="1179"/>
                  </a:lnTo>
                  <a:lnTo>
                    <a:pt x="4025" y="1347"/>
                  </a:lnTo>
                  <a:lnTo>
                    <a:pt x="4009" y="1439"/>
                  </a:lnTo>
                  <a:lnTo>
                    <a:pt x="4040" y="1607"/>
                  </a:lnTo>
                  <a:lnTo>
                    <a:pt x="4132" y="1730"/>
                  </a:lnTo>
                  <a:lnTo>
                    <a:pt x="4270" y="1822"/>
                  </a:lnTo>
                  <a:lnTo>
                    <a:pt x="4453" y="1837"/>
                  </a:lnTo>
                  <a:lnTo>
                    <a:pt x="4560" y="1837"/>
                  </a:lnTo>
                  <a:lnTo>
                    <a:pt x="4729" y="1760"/>
                  </a:lnTo>
                  <a:lnTo>
                    <a:pt x="4805" y="1684"/>
                  </a:lnTo>
                  <a:lnTo>
                    <a:pt x="4820" y="1776"/>
                  </a:lnTo>
                  <a:lnTo>
                    <a:pt x="4836" y="1822"/>
                  </a:lnTo>
                  <a:lnTo>
                    <a:pt x="5142" y="1822"/>
                  </a:lnTo>
                  <a:lnTo>
                    <a:pt x="5142" y="1791"/>
                  </a:lnTo>
                  <a:lnTo>
                    <a:pt x="5096" y="1669"/>
                  </a:lnTo>
                  <a:lnTo>
                    <a:pt x="5096" y="1516"/>
                  </a:lnTo>
                  <a:lnTo>
                    <a:pt x="5096" y="919"/>
                  </a:lnTo>
                  <a:lnTo>
                    <a:pt x="5081" y="812"/>
                  </a:lnTo>
                  <a:lnTo>
                    <a:pt x="5019" y="659"/>
                  </a:lnTo>
                  <a:lnTo>
                    <a:pt x="4943" y="598"/>
                  </a:lnTo>
                  <a:lnTo>
                    <a:pt x="4790" y="490"/>
                  </a:lnTo>
                  <a:lnTo>
                    <a:pt x="4576" y="475"/>
                  </a:lnTo>
                  <a:close/>
                  <a:moveTo>
                    <a:pt x="9273" y="475"/>
                  </a:moveTo>
                  <a:lnTo>
                    <a:pt x="9166" y="490"/>
                  </a:lnTo>
                  <a:lnTo>
                    <a:pt x="8967" y="582"/>
                  </a:lnTo>
                  <a:lnTo>
                    <a:pt x="8891" y="659"/>
                  </a:lnTo>
                  <a:lnTo>
                    <a:pt x="8830" y="751"/>
                  </a:lnTo>
                  <a:lnTo>
                    <a:pt x="8753" y="995"/>
                  </a:lnTo>
                  <a:lnTo>
                    <a:pt x="8753" y="1148"/>
                  </a:lnTo>
                  <a:lnTo>
                    <a:pt x="8753" y="1301"/>
                  </a:lnTo>
                  <a:lnTo>
                    <a:pt x="8830" y="1562"/>
                  </a:lnTo>
                  <a:lnTo>
                    <a:pt x="8891" y="1653"/>
                  </a:lnTo>
                  <a:lnTo>
                    <a:pt x="8983" y="1745"/>
                  </a:lnTo>
                  <a:lnTo>
                    <a:pt x="9166" y="1837"/>
                  </a:lnTo>
                  <a:lnTo>
                    <a:pt x="9380" y="1837"/>
                  </a:lnTo>
                  <a:lnTo>
                    <a:pt x="9549" y="1760"/>
                  </a:lnTo>
                  <a:lnTo>
                    <a:pt x="9610" y="1699"/>
                  </a:lnTo>
                  <a:lnTo>
                    <a:pt x="9610" y="1791"/>
                  </a:lnTo>
                  <a:lnTo>
                    <a:pt x="9595" y="1929"/>
                  </a:lnTo>
                  <a:lnTo>
                    <a:pt x="9533" y="2021"/>
                  </a:lnTo>
                  <a:lnTo>
                    <a:pt x="9442" y="2082"/>
                  </a:lnTo>
                  <a:lnTo>
                    <a:pt x="9304" y="2097"/>
                  </a:lnTo>
                  <a:lnTo>
                    <a:pt x="9197" y="2097"/>
                  </a:lnTo>
                  <a:lnTo>
                    <a:pt x="9029" y="2005"/>
                  </a:lnTo>
                  <a:lnTo>
                    <a:pt x="8967" y="1944"/>
                  </a:lnTo>
                  <a:lnTo>
                    <a:pt x="8830" y="2112"/>
                  </a:lnTo>
                  <a:lnTo>
                    <a:pt x="8906" y="2204"/>
                  </a:lnTo>
                  <a:lnTo>
                    <a:pt x="9029" y="2265"/>
                  </a:lnTo>
                  <a:lnTo>
                    <a:pt x="9166" y="2327"/>
                  </a:lnTo>
                  <a:lnTo>
                    <a:pt x="9442" y="2327"/>
                  </a:lnTo>
                  <a:lnTo>
                    <a:pt x="9671" y="2250"/>
                  </a:lnTo>
                  <a:lnTo>
                    <a:pt x="9748" y="2189"/>
                  </a:lnTo>
                  <a:lnTo>
                    <a:pt x="9824" y="2097"/>
                  </a:lnTo>
                  <a:lnTo>
                    <a:pt x="9901" y="1898"/>
                  </a:lnTo>
                  <a:lnTo>
                    <a:pt x="9916" y="1776"/>
                  </a:lnTo>
                  <a:lnTo>
                    <a:pt x="9916" y="506"/>
                  </a:lnTo>
                  <a:lnTo>
                    <a:pt x="9641" y="506"/>
                  </a:lnTo>
                  <a:lnTo>
                    <a:pt x="9625" y="628"/>
                  </a:lnTo>
                  <a:lnTo>
                    <a:pt x="9564" y="567"/>
                  </a:lnTo>
                  <a:lnTo>
                    <a:pt x="9380" y="475"/>
                  </a:lnTo>
                  <a:close/>
                  <a:moveTo>
                    <a:pt x="7024" y="2878"/>
                  </a:moveTo>
                  <a:lnTo>
                    <a:pt x="6963" y="2908"/>
                  </a:lnTo>
                  <a:lnTo>
                    <a:pt x="6932" y="2969"/>
                  </a:lnTo>
                  <a:lnTo>
                    <a:pt x="6932" y="3031"/>
                  </a:lnTo>
                  <a:lnTo>
                    <a:pt x="6932" y="3092"/>
                  </a:lnTo>
                  <a:lnTo>
                    <a:pt x="6963" y="3138"/>
                  </a:lnTo>
                  <a:lnTo>
                    <a:pt x="7024" y="3184"/>
                  </a:lnTo>
                  <a:lnTo>
                    <a:pt x="7162" y="3184"/>
                  </a:lnTo>
                  <a:lnTo>
                    <a:pt x="7223" y="3138"/>
                  </a:lnTo>
                  <a:lnTo>
                    <a:pt x="7253" y="3092"/>
                  </a:lnTo>
                  <a:lnTo>
                    <a:pt x="7253" y="3031"/>
                  </a:lnTo>
                  <a:lnTo>
                    <a:pt x="7253" y="2969"/>
                  </a:lnTo>
                  <a:lnTo>
                    <a:pt x="7223" y="2908"/>
                  </a:lnTo>
                  <a:lnTo>
                    <a:pt x="7162" y="2878"/>
                  </a:lnTo>
                  <a:close/>
                  <a:moveTo>
                    <a:pt x="2005" y="3168"/>
                  </a:moveTo>
                  <a:lnTo>
                    <a:pt x="2097" y="3214"/>
                  </a:lnTo>
                  <a:lnTo>
                    <a:pt x="2158" y="3291"/>
                  </a:lnTo>
                  <a:lnTo>
                    <a:pt x="2173" y="3413"/>
                  </a:lnTo>
                  <a:lnTo>
                    <a:pt x="2158" y="3520"/>
                  </a:lnTo>
                  <a:lnTo>
                    <a:pt x="2097" y="3597"/>
                  </a:lnTo>
                  <a:lnTo>
                    <a:pt x="2005" y="3643"/>
                  </a:lnTo>
                  <a:lnTo>
                    <a:pt x="1867" y="3658"/>
                  </a:lnTo>
                  <a:lnTo>
                    <a:pt x="1561" y="3658"/>
                  </a:lnTo>
                  <a:lnTo>
                    <a:pt x="1561" y="3168"/>
                  </a:lnTo>
                  <a:close/>
                  <a:moveTo>
                    <a:pt x="3351" y="3581"/>
                  </a:moveTo>
                  <a:lnTo>
                    <a:pt x="3459" y="3597"/>
                  </a:lnTo>
                  <a:lnTo>
                    <a:pt x="3535" y="3658"/>
                  </a:lnTo>
                  <a:lnTo>
                    <a:pt x="3596" y="3750"/>
                  </a:lnTo>
                  <a:lnTo>
                    <a:pt x="3612" y="3887"/>
                  </a:lnTo>
                  <a:lnTo>
                    <a:pt x="3612" y="3903"/>
                  </a:lnTo>
                  <a:lnTo>
                    <a:pt x="3061" y="3903"/>
                  </a:lnTo>
                  <a:lnTo>
                    <a:pt x="3076" y="3765"/>
                  </a:lnTo>
                  <a:lnTo>
                    <a:pt x="3153" y="3673"/>
                  </a:lnTo>
                  <a:lnTo>
                    <a:pt x="3229" y="3597"/>
                  </a:lnTo>
                  <a:lnTo>
                    <a:pt x="3351" y="3581"/>
                  </a:lnTo>
                  <a:close/>
                  <a:moveTo>
                    <a:pt x="1928" y="3887"/>
                  </a:moveTo>
                  <a:lnTo>
                    <a:pt x="2066" y="3903"/>
                  </a:lnTo>
                  <a:lnTo>
                    <a:pt x="2204" y="4040"/>
                  </a:lnTo>
                  <a:lnTo>
                    <a:pt x="2219" y="4163"/>
                  </a:lnTo>
                  <a:lnTo>
                    <a:pt x="2204" y="4285"/>
                  </a:lnTo>
                  <a:lnTo>
                    <a:pt x="2143" y="4362"/>
                  </a:lnTo>
                  <a:lnTo>
                    <a:pt x="2051" y="4423"/>
                  </a:lnTo>
                  <a:lnTo>
                    <a:pt x="1913" y="4438"/>
                  </a:lnTo>
                  <a:lnTo>
                    <a:pt x="1561" y="4438"/>
                  </a:lnTo>
                  <a:lnTo>
                    <a:pt x="1561" y="3887"/>
                  </a:lnTo>
                  <a:close/>
                  <a:moveTo>
                    <a:pt x="6060" y="3581"/>
                  </a:moveTo>
                  <a:lnTo>
                    <a:pt x="6152" y="3597"/>
                  </a:lnTo>
                  <a:lnTo>
                    <a:pt x="6274" y="3673"/>
                  </a:lnTo>
                  <a:lnTo>
                    <a:pt x="6320" y="3750"/>
                  </a:lnTo>
                  <a:lnTo>
                    <a:pt x="6320" y="4301"/>
                  </a:lnTo>
                  <a:lnTo>
                    <a:pt x="6274" y="4377"/>
                  </a:lnTo>
                  <a:lnTo>
                    <a:pt x="6136" y="4454"/>
                  </a:lnTo>
                  <a:lnTo>
                    <a:pt x="6060" y="4469"/>
                  </a:lnTo>
                  <a:lnTo>
                    <a:pt x="5922" y="4454"/>
                  </a:lnTo>
                  <a:lnTo>
                    <a:pt x="5830" y="4362"/>
                  </a:lnTo>
                  <a:lnTo>
                    <a:pt x="5769" y="4224"/>
                  </a:lnTo>
                  <a:lnTo>
                    <a:pt x="5754" y="4040"/>
                  </a:lnTo>
                  <a:lnTo>
                    <a:pt x="5769" y="3826"/>
                  </a:lnTo>
                  <a:lnTo>
                    <a:pt x="5846" y="3704"/>
                  </a:lnTo>
                  <a:lnTo>
                    <a:pt x="5922" y="3612"/>
                  </a:lnTo>
                  <a:lnTo>
                    <a:pt x="6060" y="3581"/>
                  </a:lnTo>
                  <a:close/>
                  <a:moveTo>
                    <a:pt x="9488" y="3581"/>
                  </a:moveTo>
                  <a:lnTo>
                    <a:pt x="9579" y="3597"/>
                  </a:lnTo>
                  <a:lnTo>
                    <a:pt x="9717" y="3673"/>
                  </a:lnTo>
                  <a:lnTo>
                    <a:pt x="9763" y="3734"/>
                  </a:lnTo>
                  <a:lnTo>
                    <a:pt x="9763" y="4316"/>
                  </a:lnTo>
                  <a:lnTo>
                    <a:pt x="9717" y="4377"/>
                  </a:lnTo>
                  <a:lnTo>
                    <a:pt x="9579" y="4454"/>
                  </a:lnTo>
                  <a:lnTo>
                    <a:pt x="9488" y="4469"/>
                  </a:lnTo>
                  <a:lnTo>
                    <a:pt x="9365" y="4454"/>
                  </a:lnTo>
                  <a:lnTo>
                    <a:pt x="9273" y="4362"/>
                  </a:lnTo>
                  <a:lnTo>
                    <a:pt x="9197" y="4224"/>
                  </a:lnTo>
                  <a:lnTo>
                    <a:pt x="9182" y="4040"/>
                  </a:lnTo>
                  <a:lnTo>
                    <a:pt x="9197" y="3842"/>
                  </a:lnTo>
                  <a:lnTo>
                    <a:pt x="9273" y="3704"/>
                  </a:lnTo>
                  <a:lnTo>
                    <a:pt x="9365" y="3612"/>
                  </a:lnTo>
                  <a:lnTo>
                    <a:pt x="9488" y="3581"/>
                  </a:lnTo>
                  <a:close/>
                  <a:moveTo>
                    <a:pt x="1255" y="2908"/>
                  </a:moveTo>
                  <a:lnTo>
                    <a:pt x="1255" y="4683"/>
                  </a:lnTo>
                  <a:lnTo>
                    <a:pt x="2051" y="4683"/>
                  </a:lnTo>
                  <a:lnTo>
                    <a:pt x="2280" y="4607"/>
                  </a:lnTo>
                  <a:lnTo>
                    <a:pt x="2357" y="4545"/>
                  </a:lnTo>
                  <a:lnTo>
                    <a:pt x="2433" y="4484"/>
                  </a:lnTo>
                  <a:lnTo>
                    <a:pt x="2510" y="4285"/>
                  </a:lnTo>
                  <a:lnTo>
                    <a:pt x="2525" y="4163"/>
                  </a:lnTo>
                  <a:lnTo>
                    <a:pt x="2510" y="4025"/>
                  </a:lnTo>
                  <a:lnTo>
                    <a:pt x="2449" y="3903"/>
                  </a:lnTo>
                  <a:lnTo>
                    <a:pt x="2357" y="3811"/>
                  </a:lnTo>
                  <a:lnTo>
                    <a:pt x="2219" y="3765"/>
                  </a:lnTo>
                  <a:lnTo>
                    <a:pt x="2342" y="3704"/>
                  </a:lnTo>
                  <a:lnTo>
                    <a:pt x="2418" y="3612"/>
                  </a:lnTo>
                  <a:lnTo>
                    <a:pt x="2464" y="3505"/>
                  </a:lnTo>
                  <a:lnTo>
                    <a:pt x="2479" y="3398"/>
                  </a:lnTo>
                  <a:lnTo>
                    <a:pt x="2479" y="3275"/>
                  </a:lnTo>
                  <a:lnTo>
                    <a:pt x="2403" y="3107"/>
                  </a:lnTo>
                  <a:lnTo>
                    <a:pt x="2326" y="3031"/>
                  </a:lnTo>
                  <a:lnTo>
                    <a:pt x="2234" y="2985"/>
                  </a:lnTo>
                  <a:lnTo>
                    <a:pt x="2005" y="2923"/>
                  </a:lnTo>
                  <a:lnTo>
                    <a:pt x="1867" y="2908"/>
                  </a:lnTo>
                  <a:close/>
                  <a:moveTo>
                    <a:pt x="4683" y="3352"/>
                  </a:moveTo>
                  <a:lnTo>
                    <a:pt x="4499" y="3444"/>
                  </a:lnTo>
                  <a:lnTo>
                    <a:pt x="4423" y="3520"/>
                  </a:lnTo>
                  <a:lnTo>
                    <a:pt x="4407" y="3367"/>
                  </a:lnTo>
                  <a:lnTo>
                    <a:pt x="4132" y="3367"/>
                  </a:lnTo>
                  <a:lnTo>
                    <a:pt x="4132" y="4683"/>
                  </a:lnTo>
                  <a:lnTo>
                    <a:pt x="4423" y="4683"/>
                  </a:lnTo>
                  <a:lnTo>
                    <a:pt x="4423" y="3750"/>
                  </a:lnTo>
                  <a:lnTo>
                    <a:pt x="4469" y="3673"/>
                  </a:lnTo>
                  <a:lnTo>
                    <a:pt x="4606" y="3597"/>
                  </a:lnTo>
                  <a:lnTo>
                    <a:pt x="4698" y="3581"/>
                  </a:lnTo>
                  <a:lnTo>
                    <a:pt x="4805" y="3597"/>
                  </a:lnTo>
                  <a:lnTo>
                    <a:pt x="4866" y="3643"/>
                  </a:lnTo>
                  <a:lnTo>
                    <a:pt x="4912" y="3719"/>
                  </a:lnTo>
                  <a:lnTo>
                    <a:pt x="4928" y="3826"/>
                  </a:lnTo>
                  <a:lnTo>
                    <a:pt x="4928" y="4683"/>
                  </a:lnTo>
                  <a:lnTo>
                    <a:pt x="5218" y="4683"/>
                  </a:lnTo>
                  <a:lnTo>
                    <a:pt x="5218" y="3811"/>
                  </a:lnTo>
                  <a:lnTo>
                    <a:pt x="5203" y="3597"/>
                  </a:lnTo>
                  <a:lnTo>
                    <a:pt x="5050" y="3413"/>
                  </a:lnTo>
                  <a:lnTo>
                    <a:pt x="4897" y="3352"/>
                  </a:lnTo>
                  <a:close/>
                  <a:moveTo>
                    <a:pt x="6947" y="3367"/>
                  </a:moveTo>
                  <a:lnTo>
                    <a:pt x="6947" y="4683"/>
                  </a:lnTo>
                  <a:lnTo>
                    <a:pt x="7238" y="4683"/>
                  </a:lnTo>
                  <a:lnTo>
                    <a:pt x="7238" y="3367"/>
                  </a:lnTo>
                  <a:close/>
                  <a:moveTo>
                    <a:pt x="8110" y="3352"/>
                  </a:moveTo>
                  <a:lnTo>
                    <a:pt x="7927" y="3444"/>
                  </a:lnTo>
                  <a:lnTo>
                    <a:pt x="7850" y="3520"/>
                  </a:lnTo>
                  <a:lnTo>
                    <a:pt x="7835" y="3367"/>
                  </a:lnTo>
                  <a:lnTo>
                    <a:pt x="7560" y="3367"/>
                  </a:lnTo>
                  <a:lnTo>
                    <a:pt x="7560" y="4683"/>
                  </a:lnTo>
                  <a:lnTo>
                    <a:pt x="7850" y="4683"/>
                  </a:lnTo>
                  <a:lnTo>
                    <a:pt x="7850" y="3750"/>
                  </a:lnTo>
                  <a:lnTo>
                    <a:pt x="7896" y="3673"/>
                  </a:lnTo>
                  <a:lnTo>
                    <a:pt x="8034" y="3597"/>
                  </a:lnTo>
                  <a:lnTo>
                    <a:pt x="8110" y="3581"/>
                  </a:lnTo>
                  <a:lnTo>
                    <a:pt x="8233" y="3597"/>
                  </a:lnTo>
                  <a:lnTo>
                    <a:pt x="8294" y="3643"/>
                  </a:lnTo>
                  <a:lnTo>
                    <a:pt x="8340" y="3719"/>
                  </a:lnTo>
                  <a:lnTo>
                    <a:pt x="8355" y="3826"/>
                  </a:lnTo>
                  <a:lnTo>
                    <a:pt x="8355" y="4683"/>
                  </a:lnTo>
                  <a:lnTo>
                    <a:pt x="8646" y="4683"/>
                  </a:lnTo>
                  <a:lnTo>
                    <a:pt x="8646" y="3811"/>
                  </a:lnTo>
                  <a:lnTo>
                    <a:pt x="8615" y="3597"/>
                  </a:lnTo>
                  <a:lnTo>
                    <a:pt x="8478" y="3413"/>
                  </a:lnTo>
                  <a:lnTo>
                    <a:pt x="8325" y="3352"/>
                  </a:lnTo>
                  <a:close/>
                  <a:moveTo>
                    <a:pt x="3183" y="3352"/>
                  </a:moveTo>
                  <a:lnTo>
                    <a:pt x="3045" y="3428"/>
                  </a:lnTo>
                  <a:lnTo>
                    <a:pt x="2908" y="3535"/>
                  </a:lnTo>
                  <a:lnTo>
                    <a:pt x="2831" y="3673"/>
                  </a:lnTo>
                  <a:lnTo>
                    <a:pt x="2770" y="3842"/>
                  </a:lnTo>
                  <a:lnTo>
                    <a:pt x="2755" y="4025"/>
                  </a:lnTo>
                  <a:lnTo>
                    <a:pt x="2755" y="4056"/>
                  </a:lnTo>
                  <a:lnTo>
                    <a:pt x="2755" y="4209"/>
                  </a:lnTo>
                  <a:lnTo>
                    <a:pt x="2847" y="4438"/>
                  </a:lnTo>
                  <a:lnTo>
                    <a:pt x="2923" y="4530"/>
                  </a:lnTo>
                  <a:lnTo>
                    <a:pt x="3015" y="4607"/>
                  </a:lnTo>
                  <a:lnTo>
                    <a:pt x="3244" y="4698"/>
                  </a:lnTo>
                  <a:lnTo>
                    <a:pt x="3382" y="4714"/>
                  </a:lnTo>
                  <a:lnTo>
                    <a:pt x="3535" y="4698"/>
                  </a:lnTo>
                  <a:lnTo>
                    <a:pt x="3673" y="4637"/>
                  </a:lnTo>
                  <a:lnTo>
                    <a:pt x="3795" y="4576"/>
                  </a:lnTo>
                  <a:lnTo>
                    <a:pt x="3887" y="4454"/>
                  </a:lnTo>
                  <a:lnTo>
                    <a:pt x="3734" y="4301"/>
                  </a:lnTo>
                  <a:lnTo>
                    <a:pt x="3658" y="4377"/>
                  </a:lnTo>
                  <a:lnTo>
                    <a:pt x="3489" y="4469"/>
                  </a:lnTo>
                  <a:lnTo>
                    <a:pt x="3397" y="4469"/>
                  </a:lnTo>
                  <a:lnTo>
                    <a:pt x="3260" y="4454"/>
                  </a:lnTo>
                  <a:lnTo>
                    <a:pt x="3153" y="4377"/>
                  </a:lnTo>
                  <a:lnTo>
                    <a:pt x="3076" y="4270"/>
                  </a:lnTo>
                  <a:lnTo>
                    <a:pt x="3045" y="4117"/>
                  </a:lnTo>
                  <a:lnTo>
                    <a:pt x="3902" y="4117"/>
                  </a:lnTo>
                  <a:lnTo>
                    <a:pt x="3902" y="3995"/>
                  </a:lnTo>
                  <a:lnTo>
                    <a:pt x="3902" y="3857"/>
                  </a:lnTo>
                  <a:lnTo>
                    <a:pt x="3826" y="3612"/>
                  </a:lnTo>
                  <a:lnTo>
                    <a:pt x="3765" y="3520"/>
                  </a:lnTo>
                  <a:lnTo>
                    <a:pt x="3688" y="3444"/>
                  </a:lnTo>
                  <a:lnTo>
                    <a:pt x="3474" y="3352"/>
                  </a:lnTo>
                  <a:close/>
                  <a:moveTo>
                    <a:pt x="6320" y="2816"/>
                  </a:moveTo>
                  <a:lnTo>
                    <a:pt x="6320" y="3490"/>
                  </a:lnTo>
                  <a:lnTo>
                    <a:pt x="6259" y="3428"/>
                  </a:lnTo>
                  <a:lnTo>
                    <a:pt x="6091" y="3352"/>
                  </a:lnTo>
                  <a:lnTo>
                    <a:pt x="5876" y="3352"/>
                  </a:lnTo>
                  <a:lnTo>
                    <a:pt x="5677" y="3444"/>
                  </a:lnTo>
                  <a:lnTo>
                    <a:pt x="5601" y="3535"/>
                  </a:lnTo>
                  <a:lnTo>
                    <a:pt x="5540" y="3627"/>
                  </a:lnTo>
                  <a:lnTo>
                    <a:pt x="5478" y="3872"/>
                  </a:lnTo>
                  <a:lnTo>
                    <a:pt x="5463" y="4010"/>
                  </a:lnTo>
                  <a:lnTo>
                    <a:pt x="5478" y="4178"/>
                  </a:lnTo>
                  <a:lnTo>
                    <a:pt x="5540" y="4423"/>
                  </a:lnTo>
                  <a:lnTo>
                    <a:pt x="5601" y="4515"/>
                  </a:lnTo>
                  <a:lnTo>
                    <a:pt x="5677" y="4607"/>
                  </a:lnTo>
                  <a:lnTo>
                    <a:pt x="5876" y="4698"/>
                  </a:lnTo>
                  <a:lnTo>
                    <a:pt x="5983" y="4714"/>
                  </a:lnTo>
                  <a:lnTo>
                    <a:pt x="6091" y="4698"/>
                  </a:lnTo>
                  <a:lnTo>
                    <a:pt x="6259" y="4622"/>
                  </a:lnTo>
                  <a:lnTo>
                    <a:pt x="6335" y="4545"/>
                  </a:lnTo>
                  <a:lnTo>
                    <a:pt x="6351" y="4683"/>
                  </a:lnTo>
                  <a:lnTo>
                    <a:pt x="6611" y="4683"/>
                  </a:lnTo>
                  <a:lnTo>
                    <a:pt x="6611" y="2816"/>
                  </a:lnTo>
                  <a:close/>
                  <a:moveTo>
                    <a:pt x="9304" y="3352"/>
                  </a:moveTo>
                  <a:lnTo>
                    <a:pt x="9105" y="3444"/>
                  </a:lnTo>
                  <a:lnTo>
                    <a:pt x="9044" y="3535"/>
                  </a:lnTo>
                  <a:lnTo>
                    <a:pt x="8967" y="3627"/>
                  </a:lnTo>
                  <a:lnTo>
                    <a:pt x="8906" y="3872"/>
                  </a:lnTo>
                  <a:lnTo>
                    <a:pt x="8891" y="4010"/>
                  </a:lnTo>
                  <a:lnTo>
                    <a:pt x="8906" y="4178"/>
                  </a:lnTo>
                  <a:lnTo>
                    <a:pt x="8967" y="4423"/>
                  </a:lnTo>
                  <a:lnTo>
                    <a:pt x="9044" y="4530"/>
                  </a:lnTo>
                  <a:lnTo>
                    <a:pt x="9120" y="4607"/>
                  </a:lnTo>
                  <a:lnTo>
                    <a:pt x="9304" y="4698"/>
                  </a:lnTo>
                  <a:lnTo>
                    <a:pt x="9411" y="4714"/>
                  </a:lnTo>
                  <a:lnTo>
                    <a:pt x="9518" y="4698"/>
                  </a:lnTo>
                  <a:lnTo>
                    <a:pt x="9687" y="4637"/>
                  </a:lnTo>
                  <a:lnTo>
                    <a:pt x="9763" y="4561"/>
                  </a:lnTo>
                  <a:lnTo>
                    <a:pt x="9763" y="4653"/>
                  </a:lnTo>
                  <a:lnTo>
                    <a:pt x="9748" y="4790"/>
                  </a:lnTo>
                  <a:lnTo>
                    <a:pt x="9671" y="4882"/>
                  </a:lnTo>
                  <a:lnTo>
                    <a:pt x="9579" y="4959"/>
                  </a:lnTo>
                  <a:lnTo>
                    <a:pt x="9442" y="4974"/>
                  </a:lnTo>
                  <a:lnTo>
                    <a:pt x="9350" y="4959"/>
                  </a:lnTo>
                  <a:lnTo>
                    <a:pt x="9182" y="4882"/>
                  </a:lnTo>
                  <a:lnTo>
                    <a:pt x="9105" y="4806"/>
                  </a:lnTo>
                  <a:lnTo>
                    <a:pt x="8967" y="4989"/>
                  </a:lnTo>
                  <a:lnTo>
                    <a:pt x="9044" y="5081"/>
                  </a:lnTo>
                  <a:lnTo>
                    <a:pt x="9166" y="5142"/>
                  </a:lnTo>
                  <a:lnTo>
                    <a:pt x="9319" y="5188"/>
                  </a:lnTo>
                  <a:lnTo>
                    <a:pt x="9457" y="5203"/>
                  </a:lnTo>
                  <a:lnTo>
                    <a:pt x="9595" y="5188"/>
                  </a:lnTo>
                  <a:lnTo>
                    <a:pt x="9809" y="5127"/>
                  </a:lnTo>
                  <a:lnTo>
                    <a:pt x="9885" y="5050"/>
                  </a:lnTo>
                  <a:lnTo>
                    <a:pt x="9962" y="4974"/>
                  </a:lnTo>
                  <a:lnTo>
                    <a:pt x="10038" y="4775"/>
                  </a:lnTo>
                  <a:lnTo>
                    <a:pt x="10054" y="4637"/>
                  </a:lnTo>
                  <a:lnTo>
                    <a:pt x="10054" y="3367"/>
                  </a:lnTo>
                  <a:lnTo>
                    <a:pt x="9778" y="3367"/>
                  </a:lnTo>
                  <a:lnTo>
                    <a:pt x="9778" y="3505"/>
                  </a:lnTo>
                  <a:lnTo>
                    <a:pt x="9702" y="3428"/>
                  </a:lnTo>
                  <a:lnTo>
                    <a:pt x="9533" y="3352"/>
                  </a:lnTo>
                  <a:close/>
                  <a:moveTo>
                    <a:pt x="8263" y="5739"/>
                  </a:moveTo>
                  <a:lnTo>
                    <a:pt x="8187" y="5754"/>
                  </a:lnTo>
                  <a:lnTo>
                    <a:pt x="8141" y="5785"/>
                  </a:lnTo>
                  <a:lnTo>
                    <a:pt x="8095" y="5831"/>
                  </a:lnTo>
                  <a:lnTo>
                    <a:pt x="8095" y="5892"/>
                  </a:lnTo>
                  <a:lnTo>
                    <a:pt x="8095" y="5953"/>
                  </a:lnTo>
                  <a:lnTo>
                    <a:pt x="8141" y="6014"/>
                  </a:lnTo>
                  <a:lnTo>
                    <a:pt x="8187" y="6045"/>
                  </a:lnTo>
                  <a:lnTo>
                    <a:pt x="8263" y="6060"/>
                  </a:lnTo>
                  <a:lnTo>
                    <a:pt x="8340" y="6045"/>
                  </a:lnTo>
                  <a:lnTo>
                    <a:pt x="8386" y="6014"/>
                  </a:lnTo>
                  <a:lnTo>
                    <a:pt x="8416" y="5953"/>
                  </a:lnTo>
                  <a:lnTo>
                    <a:pt x="8432" y="5892"/>
                  </a:lnTo>
                  <a:lnTo>
                    <a:pt x="8416" y="5831"/>
                  </a:lnTo>
                  <a:lnTo>
                    <a:pt x="8386" y="5785"/>
                  </a:lnTo>
                  <a:lnTo>
                    <a:pt x="8340" y="5754"/>
                  </a:lnTo>
                  <a:lnTo>
                    <a:pt x="8263" y="5739"/>
                  </a:lnTo>
                  <a:close/>
                  <a:moveTo>
                    <a:pt x="3902" y="6458"/>
                  </a:moveTo>
                  <a:lnTo>
                    <a:pt x="3979" y="6535"/>
                  </a:lnTo>
                  <a:lnTo>
                    <a:pt x="4040" y="6611"/>
                  </a:lnTo>
                  <a:lnTo>
                    <a:pt x="4055" y="6749"/>
                  </a:lnTo>
                  <a:lnTo>
                    <a:pt x="4055" y="6780"/>
                  </a:lnTo>
                  <a:lnTo>
                    <a:pt x="3489" y="6780"/>
                  </a:lnTo>
                  <a:lnTo>
                    <a:pt x="3520" y="6626"/>
                  </a:lnTo>
                  <a:lnTo>
                    <a:pt x="3596" y="6535"/>
                  </a:lnTo>
                  <a:lnTo>
                    <a:pt x="3673" y="6458"/>
                  </a:lnTo>
                  <a:close/>
                  <a:moveTo>
                    <a:pt x="10742" y="6458"/>
                  </a:moveTo>
                  <a:lnTo>
                    <a:pt x="10880" y="6535"/>
                  </a:lnTo>
                  <a:lnTo>
                    <a:pt x="10926" y="6611"/>
                  </a:lnTo>
                  <a:lnTo>
                    <a:pt x="10926" y="7177"/>
                  </a:lnTo>
                  <a:lnTo>
                    <a:pt x="10880" y="7254"/>
                  </a:lnTo>
                  <a:lnTo>
                    <a:pt x="10742" y="7330"/>
                  </a:lnTo>
                  <a:lnTo>
                    <a:pt x="10666" y="7330"/>
                  </a:lnTo>
                  <a:lnTo>
                    <a:pt x="10528" y="7315"/>
                  </a:lnTo>
                  <a:lnTo>
                    <a:pt x="10436" y="7223"/>
                  </a:lnTo>
                  <a:lnTo>
                    <a:pt x="10360" y="7101"/>
                  </a:lnTo>
                  <a:lnTo>
                    <a:pt x="10360" y="6917"/>
                  </a:lnTo>
                  <a:lnTo>
                    <a:pt x="10360" y="6703"/>
                  </a:lnTo>
                  <a:lnTo>
                    <a:pt x="10436" y="6565"/>
                  </a:lnTo>
                  <a:lnTo>
                    <a:pt x="10528" y="6473"/>
                  </a:lnTo>
                  <a:lnTo>
                    <a:pt x="10666" y="6458"/>
                  </a:lnTo>
                  <a:close/>
                  <a:moveTo>
                    <a:pt x="2984" y="6213"/>
                  </a:moveTo>
                  <a:lnTo>
                    <a:pt x="2892" y="6229"/>
                  </a:lnTo>
                  <a:lnTo>
                    <a:pt x="2739" y="6305"/>
                  </a:lnTo>
                  <a:lnTo>
                    <a:pt x="2678" y="6382"/>
                  </a:lnTo>
                  <a:lnTo>
                    <a:pt x="2678" y="6244"/>
                  </a:lnTo>
                  <a:lnTo>
                    <a:pt x="2387" y="6244"/>
                  </a:lnTo>
                  <a:lnTo>
                    <a:pt x="2387" y="7560"/>
                  </a:lnTo>
                  <a:lnTo>
                    <a:pt x="2693" y="7560"/>
                  </a:lnTo>
                  <a:lnTo>
                    <a:pt x="2693" y="6657"/>
                  </a:lnTo>
                  <a:lnTo>
                    <a:pt x="2724" y="6581"/>
                  </a:lnTo>
                  <a:lnTo>
                    <a:pt x="2862" y="6504"/>
                  </a:lnTo>
                  <a:lnTo>
                    <a:pt x="3076" y="6504"/>
                  </a:lnTo>
                  <a:lnTo>
                    <a:pt x="3076" y="6229"/>
                  </a:lnTo>
                  <a:lnTo>
                    <a:pt x="3045" y="6213"/>
                  </a:lnTo>
                  <a:close/>
                  <a:moveTo>
                    <a:pt x="6703" y="5693"/>
                  </a:moveTo>
                  <a:lnTo>
                    <a:pt x="6703" y="7560"/>
                  </a:lnTo>
                  <a:lnTo>
                    <a:pt x="6993" y="7560"/>
                  </a:lnTo>
                  <a:lnTo>
                    <a:pt x="6993" y="6611"/>
                  </a:lnTo>
                  <a:lnTo>
                    <a:pt x="7055" y="6535"/>
                  </a:lnTo>
                  <a:lnTo>
                    <a:pt x="7177" y="6458"/>
                  </a:lnTo>
                  <a:lnTo>
                    <a:pt x="7376" y="6458"/>
                  </a:lnTo>
                  <a:lnTo>
                    <a:pt x="7437" y="6519"/>
                  </a:lnTo>
                  <a:lnTo>
                    <a:pt x="7483" y="6581"/>
                  </a:lnTo>
                  <a:lnTo>
                    <a:pt x="7498" y="6703"/>
                  </a:lnTo>
                  <a:lnTo>
                    <a:pt x="7498" y="7560"/>
                  </a:lnTo>
                  <a:lnTo>
                    <a:pt x="7789" y="7560"/>
                  </a:lnTo>
                  <a:lnTo>
                    <a:pt x="7789" y="6688"/>
                  </a:lnTo>
                  <a:lnTo>
                    <a:pt x="7774" y="6473"/>
                  </a:lnTo>
                  <a:lnTo>
                    <a:pt x="7621" y="6275"/>
                  </a:lnTo>
                  <a:lnTo>
                    <a:pt x="7468" y="6213"/>
                  </a:lnTo>
                  <a:lnTo>
                    <a:pt x="7361" y="6213"/>
                  </a:lnTo>
                  <a:lnTo>
                    <a:pt x="7253" y="6229"/>
                  </a:lnTo>
                  <a:lnTo>
                    <a:pt x="7070" y="6305"/>
                  </a:lnTo>
                  <a:lnTo>
                    <a:pt x="6993" y="6382"/>
                  </a:lnTo>
                  <a:lnTo>
                    <a:pt x="6993" y="5693"/>
                  </a:lnTo>
                  <a:close/>
                  <a:moveTo>
                    <a:pt x="8110" y="6244"/>
                  </a:moveTo>
                  <a:lnTo>
                    <a:pt x="8110" y="7560"/>
                  </a:lnTo>
                  <a:lnTo>
                    <a:pt x="8401" y="7560"/>
                  </a:lnTo>
                  <a:lnTo>
                    <a:pt x="8401" y="6244"/>
                  </a:lnTo>
                  <a:close/>
                  <a:moveTo>
                    <a:pt x="9396" y="6213"/>
                  </a:moveTo>
                  <a:lnTo>
                    <a:pt x="9273" y="6229"/>
                  </a:lnTo>
                  <a:lnTo>
                    <a:pt x="9090" y="6305"/>
                  </a:lnTo>
                  <a:lnTo>
                    <a:pt x="9013" y="6397"/>
                  </a:lnTo>
                  <a:lnTo>
                    <a:pt x="8998" y="6244"/>
                  </a:lnTo>
                  <a:lnTo>
                    <a:pt x="8722" y="6244"/>
                  </a:lnTo>
                  <a:lnTo>
                    <a:pt x="8722" y="7560"/>
                  </a:lnTo>
                  <a:lnTo>
                    <a:pt x="9013" y="7560"/>
                  </a:lnTo>
                  <a:lnTo>
                    <a:pt x="9013" y="6611"/>
                  </a:lnTo>
                  <a:lnTo>
                    <a:pt x="9059" y="6550"/>
                  </a:lnTo>
                  <a:lnTo>
                    <a:pt x="9197" y="6458"/>
                  </a:lnTo>
                  <a:lnTo>
                    <a:pt x="9289" y="6458"/>
                  </a:lnTo>
                  <a:lnTo>
                    <a:pt x="9396" y="6473"/>
                  </a:lnTo>
                  <a:lnTo>
                    <a:pt x="9457" y="6519"/>
                  </a:lnTo>
                  <a:lnTo>
                    <a:pt x="9503" y="6581"/>
                  </a:lnTo>
                  <a:lnTo>
                    <a:pt x="9518" y="6703"/>
                  </a:lnTo>
                  <a:lnTo>
                    <a:pt x="9518" y="7560"/>
                  </a:lnTo>
                  <a:lnTo>
                    <a:pt x="9809" y="7560"/>
                  </a:lnTo>
                  <a:lnTo>
                    <a:pt x="9809" y="6688"/>
                  </a:lnTo>
                  <a:lnTo>
                    <a:pt x="9794" y="6473"/>
                  </a:lnTo>
                  <a:lnTo>
                    <a:pt x="9641" y="6275"/>
                  </a:lnTo>
                  <a:lnTo>
                    <a:pt x="9488" y="6213"/>
                  </a:lnTo>
                  <a:close/>
                  <a:moveTo>
                    <a:pt x="689" y="5754"/>
                  </a:moveTo>
                  <a:lnTo>
                    <a:pt x="551" y="5770"/>
                  </a:lnTo>
                  <a:lnTo>
                    <a:pt x="322" y="5831"/>
                  </a:lnTo>
                  <a:lnTo>
                    <a:pt x="230" y="5892"/>
                  </a:lnTo>
                  <a:lnTo>
                    <a:pt x="153" y="5968"/>
                  </a:lnTo>
                  <a:lnTo>
                    <a:pt x="62" y="6152"/>
                  </a:lnTo>
                  <a:lnTo>
                    <a:pt x="62" y="6244"/>
                  </a:lnTo>
                  <a:lnTo>
                    <a:pt x="62" y="6366"/>
                  </a:lnTo>
                  <a:lnTo>
                    <a:pt x="184" y="6565"/>
                  </a:lnTo>
                  <a:lnTo>
                    <a:pt x="306" y="6642"/>
                  </a:lnTo>
                  <a:lnTo>
                    <a:pt x="444" y="6718"/>
                  </a:lnTo>
                  <a:lnTo>
                    <a:pt x="643" y="6795"/>
                  </a:lnTo>
                  <a:lnTo>
                    <a:pt x="827" y="6856"/>
                  </a:lnTo>
                  <a:lnTo>
                    <a:pt x="934" y="6917"/>
                  </a:lnTo>
                  <a:lnTo>
                    <a:pt x="1010" y="6994"/>
                  </a:lnTo>
                  <a:lnTo>
                    <a:pt x="1026" y="7101"/>
                  </a:lnTo>
                  <a:lnTo>
                    <a:pt x="1010" y="7193"/>
                  </a:lnTo>
                  <a:lnTo>
                    <a:pt x="934" y="7269"/>
                  </a:lnTo>
                  <a:lnTo>
                    <a:pt x="842" y="7330"/>
                  </a:lnTo>
                  <a:lnTo>
                    <a:pt x="704" y="7330"/>
                  </a:lnTo>
                  <a:lnTo>
                    <a:pt x="521" y="7315"/>
                  </a:lnTo>
                  <a:lnTo>
                    <a:pt x="413" y="7254"/>
                  </a:lnTo>
                  <a:lnTo>
                    <a:pt x="322" y="7162"/>
                  </a:lnTo>
                  <a:lnTo>
                    <a:pt x="306" y="7024"/>
                  </a:lnTo>
                  <a:lnTo>
                    <a:pt x="0" y="7024"/>
                  </a:lnTo>
                  <a:lnTo>
                    <a:pt x="16" y="7177"/>
                  </a:lnTo>
                  <a:lnTo>
                    <a:pt x="92" y="7315"/>
                  </a:lnTo>
                  <a:lnTo>
                    <a:pt x="199" y="7422"/>
                  </a:lnTo>
                  <a:lnTo>
                    <a:pt x="337" y="7499"/>
                  </a:lnTo>
                  <a:lnTo>
                    <a:pt x="505" y="7560"/>
                  </a:lnTo>
                  <a:lnTo>
                    <a:pt x="704" y="7575"/>
                  </a:lnTo>
                  <a:lnTo>
                    <a:pt x="842" y="7575"/>
                  </a:lnTo>
                  <a:lnTo>
                    <a:pt x="1071" y="7499"/>
                  </a:lnTo>
                  <a:lnTo>
                    <a:pt x="1148" y="7453"/>
                  </a:lnTo>
                  <a:lnTo>
                    <a:pt x="1240" y="7376"/>
                  </a:lnTo>
                  <a:lnTo>
                    <a:pt x="1316" y="7208"/>
                  </a:lnTo>
                  <a:lnTo>
                    <a:pt x="1332" y="7101"/>
                  </a:lnTo>
                  <a:lnTo>
                    <a:pt x="1316" y="6963"/>
                  </a:lnTo>
                  <a:lnTo>
                    <a:pt x="1270" y="6856"/>
                  </a:lnTo>
                  <a:lnTo>
                    <a:pt x="1194" y="6764"/>
                  </a:lnTo>
                  <a:lnTo>
                    <a:pt x="1087" y="6672"/>
                  </a:lnTo>
                  <a:lnTo>
                    <a:pt x="949" y="6596"/>
                  </a:lnTo>
                  <a:lnTo>
                    <a:pt x="750" y="6535"/>
                  </a:lnTo>
                  <a:lnTo>
                    <a:pt x="567" y="6473"/>
                  </a:lnTo>
                  <a:lnTo>
                    <a:pt x="459" y="6412"/>
                  </a:lnTo>
                  <a:lnTo>
                    <a:pt x="383" y="6336"/>
                  </a:lnTo>
                  <a:lnTo>
                    <a:pt x="368" y="6244"/>
                  </a:lnTo>
                  <a:lnTo>
                    <a:pt x="383" y="6137"/>
                  </a:lnTo>
                  <a:lnTo>
                    <a:pt x="444" y="6076"/>
                  </a:lnTo>
                  <a:lnTo>
                    <a:pt x="551" y="6014"/>
                  </a:lnTo>
                  <a:lnTo>
                    <a:pt x="689" y="5999"/>
                  </a:lnTo>
                  <a:lnTo>
                    <a:pt x="827" y="6014"/>
                  </a:lnTo>
                  <a:lnTo>
                    <a:pt x="934" y="6091"/>
                  </a:lnTo>
                  <a:lnTo>
                    <a:pt x="1010" y="6167"/>
                  </a:lnTo>
                  <a:lnTo>
                    <a:pt x="1026" y="6305"/>
                  </a:lnTo>
                  <a:lnTo>
                    <a:pt x="1332" y="6305"/>
                  </a:lnTo>
                  <a:lnTo>
                    <a:pt x="1316" y="6152"/>
                  </a:lnTo>
                  <a:lnTo>
                    <a:pt x="1240" y="6030"/>
                  </a:lnTo>
                  <a:lnTo>
                    <a:pt x="1148" y="5907"/>
                  </a:lnTo>
                  <a:lnTo>
                    <a:pt x="1010" y="5831"/>
                  </a:lnTo>
                  <a:lnTo>
                    <a:pt x="857" y="5770"/>
                  </a:lnTo>
                  <a:lnTo>
                    <a:pt x="689" y="5754"/>
                  </a:lnTo>
                  <a:close/>
                  <a:moveTo>
                    <a:pt x="1638" y="5923"/>
                  </a:moveTo>
                  <a:lnTo>
                    <a:pt x="1638" y="6244"/>
                  </a:lnTo>
                  <a:lnTo>
                    <a:pt x="1423" y="6244"/>
                  </a:lnTo>
                  <a:lnTo>
                    <a:pt x="1423" y="6458"/>
                  </a:lnTo>
                  <a:lnTo>
                    <a:pt x="1638" y="6458"/>
                  </a:lnTo>
                  <a:lnTo>
                    <a:pt x="1638" y="7208"/>
                  </a:lnTo>
                  <a:lnTo>
                    <a:pt x="1653" y="7376"/>
                  </a:lnTo>
                  <a:lnTo>
                    <a:pt x="1821" y="7560"/>
                  </a:lnTo>
                  <a:lnTo>
                    <a:pt x="1974" y="7575"/>
                  </a:lnTo>
                  <a:lnTo>
                    <a:pt x="2081" y="7575"/>
                  </a:lnTo>
                  <a:lnTo>
                    <a:pt x="2173" y="7545"/>
                  </a:lnTo>
                  <a:lnTo>
                    <a:pt x="2173" y="7315"/>
                  </a:lnTo>
                  <a:lnTo>
                    <a:pt x="2127" y="7330"/>
                  </a:lnTo>
                  <a:lnTo>
                    <a:pt x="2005" y="7330"/>
                  </a:lnTo>
                  <a:lnTo>
                    <a:pt x="1959" y="7300"/>
                  </a:lnTo>
                  <a:lnTo>
                    <a:pt x="1944" y="7254"/>
                  </a:lnTo>
                  <a:lnTo>
                    <a:pt x="1944" y="7193"/>
                  </a:lnTo>
                  <a:lnTo>
                    <a:pt x="1944" y="6458"/>
                  </a:lnTo>
                  <a:lnTo>
                    <a:pt x="2173" y="6458"/>
                  </a:lnTo>
                  <a:lnTo>
                    <a:pt x="2173" y="6244"/>
                  </a:lnTo>
                  <a:lnTo>
                    <a:pt x="1944" y="6244"/>
                  </a:lnTo>
                  <a:lnTo>
                    <a:pt x="1944" y="5923"/>
                  </a:lnTo>
                  <a:close/>
                  <a:moveTo>
                    <a:pt x="3795" y="6213"/>
                  </a:moveTo>
                  <a:lnTo>
                    <a:pt x="3627" y="6229"/>
                  </a:lnTo>
                  <a:lnTo>
                    <a:pt x="3489" y="6305"/>
                  </a:lnTo>
                  <a:lnTo>
                    <a:pt x="3351" y="6397"/>
                  </a:lnTo>
                  <a:lnTo>
                    <a:pt x="3275" y="6535"/>
                  </a:lnTo>
                  <a:lnTo>
                    <a:pt x="3214" y="6703"/>
                  </a:lnTo>
                  <a:lnTo>
                    <a:pt x="3198" y="6887"/>
                  </a:lnTo>
                  <a:lnTo>
                    <a:pt x="3198" y="6933"/>
                  </a:lnTo>
                  <a:lnTo>
                    <a:pt x="3198" y="7070"/>
                  </a:lnTo>
                  <a:lnTo>
                    <a:pt x="3290" y="7300"/>
                  </a:lnTo>
                  <a:lnTo>
                    <a:pt x="3367" y="7407"/>
                  </a:lnTo>
                  <a:lnTo>
                    <a:pt x="3459" y="7483"/>
                  </a:lnTo>
                  <a:lnTo>
                    <a:pt x="3688" y="7575"/>
                  </a:lnTo>
                  <a:lnTo>
                    <a:pt x="3826" y="7575"/>
                  </a:lnTo>
                  <a:lnTo>
                    <a:pt x="3979" y="7560"/>
                  </a:lnTo>
                  <a:lnTo>
                    <a:pt x="4117" y="7514"/>
                  </a:lnTo>
                  <a:lnTo>
                    <a:pt x="4239" y="7437"/>
                  </a:lnTo>
                  <a:lnTo>
                    <a:pt x="4331" y="7330"/>
                  </a:lnTo>
                  <a:lnTo>
                    <a:pt x="4178" y="7177"/>
                  </a:lnTo>
                  <a:lnTo>
                    <a:pt x="4101" y="7254"/>
                  </a:lnTo>
                  <a:lnTo>
                    <a:pt x="3933" y="7330"/>
                  </a:lnTo>
                  <a:lnTo>
                    <a:pt x="3841" y="7346"/>
                  </a:lnTo>
                  <a:lnTo>
                    <a:pt x="3703" y="7330"/>
                  </a:lnTo>
                  <a:lnTo>
                    <a:pt x="3596" y="7254"/>
                  </a:lnTo>
                  <a:lnTo>
                    <a:pt x="3520" y="7147"/>
                  </a:lnTo>
                  <a:lnTo>
                    <a:pt x="3489" y="6994"/>
                  </a:lnTo>
                  <a:lnTo>
                    <a:pt x="4346" y="6994"/>
                  </a:lnTo>
                  <a:lnTo>
                    <a:pt x="4346" y="6871"/>
                  </a:lnTo>
                  <a:lnTo>
                    <a:pt x="4346" y="6718"/>
                  </a:lnTo>
                  <a:lnTo>
                    <a:pt x="4270" y="6473"/>
                  </a:lnTo>
                  <a:lnTo>
                    <a:pt x="4208" y="6382"/>
                  </a:lnTo>
                  <a:lnTo>
                    <a:pt x="4132" y="6305"/>
                  </a:lnTo>
                  <a:lnTo>
                    <a:pt x="3918" y="6229"/>
                  </a:lnTo>
                  <a:lnTo>
                    <a:pt x="3795" y="6213"/>
                  </a:lnTo>
                  <a:close/>
                  <a:moveTo>
                    <a:pt x="4652" y="5923"/>
                  </a:moveTo>
                  <a:lnTo>
                    <a:pt x="4652" y="6244"/>
                  </a:lnTo>
                  <a:lnTo>
                    <a:pt x="4438" y="6244"/>
                  </a:lnTo>
                  <a:lnTo>
                    <a:pt x="4438" y="6458"/>
                  </a:lnTo>
                  <a:lnTo>
                    <a:pt x="4652" y="6458"/>
                  </a:lnTo>
                  <a:lnTo>
                    <a:pt x="4652" y="7208"/>
                  </a:lnTo>
                  <a:lnTo>
                    <a:pt x="4667" y="7376"/>
                  </a:lnTo>
                  <a:lnTo>
                    <a:pt x="4836" y="7560"/>
                  </a:lnTo>
                  <a:lnTo>
                    <a:pt x="4989" y="7575"/>
                  </a:lnTo>
                  <a:lnTo>
                    <a:pt x="5096" y="7575"/>
                  </a:lnTo>
                  <a:lnTo>
                    <a:pt x="5188" y="7545"/>
                  </a:lnTo>
                  <a:lnTo>
                    <a:pt x="5188" y="7315"/>
                  </a:lnTo>
                  <a:lnTo>
                    <a:pt x="5142" y="7330"/>
                  </a:lnTo>
                  <a:lnTo>
                    <a:pt x="5019" y="7330"/>
                  </a:lnTo>
                  <a:lnTo>
                    <a:pt x="4973" y="7300"/>
                  </a:lnTo>
                  <a:lnTo>
                    <a:pt x="4958" y="7254"/>
                  </a:lnTo>
                  <a:lnTo>
                    <a:pt x="4943" y="7193"/>
                  </a:lnTo>
                  <a:lnTo>
                    <a:pt x="4943" y="6458"/>
                  </a:lnTo>
                  <a:lnTo>
                    <a:pt x="5188" y="6458"/>
                  </a:lnTo>
                  <a:lnTo>
                    <a:pt x="5188" y="6244"/>
                  </a:lnTo>
                  <a:lnTo>
                    <a:pt x="4943" y="6244"/>
                  </a:lnTo>
                  <a:lnTo>
                    <a:pt x="4943" y="5923"/>
                  </a:lnTo>
                  <a:close/>
                  <a:moveTo>
                    <a:pt x="5953" y="6213"/>
                  </a:moveTo>
                  <a:lnTo>
                    <a:pt x="5815" y="6229"/>
                  </a:lnTo>
                  <a:lnTo>
                    <a:pt x="5601" y="6305"/>
                  </a:lnTo>
                  <a:lnTo>
                    <a:pt x="5509" y="6397"/>
                  </a:lnTo>
                  <a:lnTo>
                    <a:pt x="5433" y="6489"/>
                  </a:lnTo>
                  <a:lnTo>
                    <a:pt x="5356" y="6734"/>
                  </a:lnTo>
                  <a:lnTo>
                    <a:pt x="5356" y="6871"/>
                  </a:lnTo>
                  <a:lnTo>
                    <a:pt x="5356" y="6902"/>
                  </a:lnTo>
                  <a:lnTo>
                    <a:pt x="5356" y="7055"/>
                  </a:lnTo>
                  <a:lnTo>
                    <a:pt x="5448" y="7300"/>
                  </a:lnTo>
                  <a:lnTo>
                    <a:pt x="5509" y="7392"/>
                  </a:lnTo>
                  <a:lnTo>
                    <a:pt x="5601" y="7483"/>
                  </a:lnTo>
                  <a:lnTo>
                    <a:pt x="5815" y="7575"/>
                  </a:lnTo>
                  <a:lnTo>
                    <a:pt x="5953" y="7575"/>
                  </a:lnTo>
                  <a:lnTo>
                    <a:pt x="6091" y="7560"/>
                  </a:lnTo>
                  <a:lnTo>
                    <a:pt x="6213" y="7514"/>
                  </a:lnTo>
                  <a:lnTo>
                    <a:pt x="6335" y="7453"/>
                  </a:lnTo>
                  <a:lnTo>
                    <a:pt x="6412" y="7346"/>
                  </a:lnTo>
                  <a:lnTo>
                    <a:pt x="6473" y="7239"/>
                  </a:lnTo>
                  <a:lnTo>
                    <a:pt x="6488" y="7116"/>
                  </a:lnTo>
                  <a:lnTo>
                    <a:pt x="6213" y="7116"/>
                  </a:lnTo>
                  <a:lnTo>
                    <a:pt x="6198" y="7208"/>
                  </a:lnTo>
                  <a:lnTo>
                    <a:pt x="6136" y="7269"/>
                  </a:lnTo>
                  <a:lnTo>
                    <a:pt x="6045" y="7330"/>
                  </a:lnTo>
                  <a:lnTo>
                    <a:pt x="5953" y="7346"/>
                  </a:lnTo>
                  <a:lnTo>
                    <a:pt x="5815" y="7330"/>
                  </a:lnTo>
                  <a:lnTo>
                    <a:pt x="5723" y="7239"/>
                  </a:lnTo>
                  <a:lnTo>
                    <a:pt x="5662" y="7116"/>
                  </a:lnTo>
                  <a:lnTo>
                    <a:pt x="5647" y="6917"/>
                  </a:lnTo>
                  <a:lnTo>
                    <a:pt x="5647" y="6871"/>
                  </a:lnTo>
                  <a:lnTo>
                    <a:pt x="5662" y="6672"/>
                  </a:lnTo>
                  <a:lnTo>
                    <a:pt x="5723" y="6550"/>
                  </a:lnTo>
                  <a:lnTo>
                    <a:pt x="5815" y="6473"/>
                  </a:lnTo>
                  <a:lnTo>
                    <a:pt x="5953" y="6458"/>
                  </a:lnTo>
                  <a:lnTo>
                    <a:pt x="6060" y="6458"/>
                  </a:lnTo>
                  <a:lnTo>
                    <a:pt x="6136" y="6519"/>
                  </a:lnTo>
                  <a:lnTo>
                    <a:pt x="6198" y="6596"/>
                  </a:lnTo>
                  <a:lnTo>
                    <a:pt x="6213" y="6703"/>
                  </a:lnTo>
                  <a:lnTo>
                    <a:pt x="6488" y="6703"/>
                  </a:lnTo>
                  <a:lnTo>
                    <a:pt x="6473" y="6596"/>
                  </a:lnTo>
                  <a:lnTo>
                    <a:pt x="6397" y="6428"/>
                  </a:lnTo>
                  <a:lnTo>
                    <a:pt x="6335" y="6351"/>
                  </a:lnTo>
                  <a:lnTo>
                    <a:pt x="6259" y="6290"/>
                  </a:lnTo>
                  <a:lnTo>
                    <a:pt x="6060" y="6213"/>
                  </a:lnTo>
                  <a:close/>
                  <a:moveTo>
                    <a:pt x="10589" y="6213"/>
                  </a:moveTo>
                  <a:lnTo>
                    <a:pt x="10467" y="6229"/>
                  </a:lnTo>
                  <a:lnTo>
                    <a:pt x="10283" y="6320"/>
                  </a:lnTo>
                  <a:lnTo>
                    <a:pt x="10207" y="6397"/>
                  </a:lnTo>
                  <a:lnTo>
                    <a:pt x="10130" y="6489"/>
                  </a:lnTo>
                  <a:lnTo>
                    <a:pt x="10069" y="6734"/>
                  </a:lnTo>
                  <a:lnTo>
                    <a:pt x="10054" y="6887"/>
                  </a:lnTo>
                  <a:lnTo>
                    <a:pt x="10069" y="7040"/>
                  </a:lnTo>
                  <a:lnTo>
                    <a:pt x="10146" y="7300"/>
                  </a:lnTo>
                  <a:lnTo>
                    <a:pt x="10207" y="7392"/>
                  </a:lnTo>
                  <a:lnTo>
                    <a:pt x="10283" y="7483"/>
                  </a:lnTo>
                  <a:lnTo>
                    <a:pt x="10467" y="7575"/>
                  </a:lnTo>
                  <a:lnTo>
                    <a:pt x="10681" y="7575"/>
                  </a:lnTo>
                  <a:lnTo>
                    <a:pt x="10849" y="7499"/>
                  </a:lnTo>
                  <a:lnTo>
                    <a:pt x="10926" y="7437"/>
                  </a:lnTo>
                  <a:lnTo>
                    <a:pt x="10926" y="7529"/>
                  </a:lnTo>
                  <a:lnTo>
                    <a:pt x="10911" y="7667"/>
                  </a:lnTo>
                  <a:lnTo>
                    <a:pt x="10834" y="7759"/>
                  </a:lnTo>
                  <a:lnTo>
                    <a:pt x="10742" y="7820"/>
                  </a:lnTo>
                  <a:lnTo>
                    <a:pt x="10605" y="7835"/>
                  </a:lnTo>
                  <a:lnTo>
                    <a:pt x="10513" y="7835"/>
                  </a:lnTo>
                  <a:lnTo>
                    <a:pt x="10344" y="7744"/>
                  </a:lnTo>
                  <a:lnTo>
                    <a:pt x="10268" y="7682"/>
                  </a:lnTo>
                  <a:lnTo>
                    <a:pt x="10130" y="7851"/>
                  </a:lnTo>
                  <a:lnTo>
                    <a:pt x="10207" y="7942"/>
                  </a:lnTo>
                  <a:lnTo>
                    <a:pt x="10344" y="8004"/>
                  </a:lnTo>
                  <a:lnTo>
                    <a:pt x="10482" y="8065"/>
                  </a:lnTo>
                  <a:lnTo>
                    <a:pt x="10758" y="8065"/>
                  </a:lnTo>
                  <a:lnTo>
                    <a:pt x="10972" y="7988"/>
                  </a:lnTo>
                  <a:lnTo>
                    <a:pt x="11064" y="7927"/>
                  </a:lnTo>
                  <a:lnTo>
                    <a:pt x="11125" y="7835"/>
                  </a:lnTo>
                  <a:lnTo>
                    <a:pt x="11217" y="7636"/>
                  </a:lnTo>
                  <a:lnTo>
                    <a:pt x="11217" y="7514"/>
                  </a:lnTo>
                  <a:lnTo>
                    <a:pt x="11217" y="6244"/>
                  </a:lnTo>
                  <a:lnTo>
                    <a:pt x="10957" y="6244"/>
                  </a:lnTo>
                  <a:lnTo>
                    <a:pt x="10941" y="6366"/>
                  </a:lnTo>
                  <a:lnTo>
                    <a:pt x="10865" y="6305"/>
                  </a:lnTo>
                  <a:lnTo>
                    <a:pt x="10696" y="6213"/>
                  </a:lnTo>
                  <a:close/>
                  <a:moveTo>
                    <a:pt x="8141" y="8616"/>
                  </a:moveTo>
                  <a:lnTo>
                    <a:pt x="8095" y="8646"/>
                  </a:lnTo>
                  <a:lnTo>
                    <a:pt x="8049" y="8708"/>
                  </a:lnTo>
                  <a:lnTo>
                    <a:pt x="8049" y="8769"/>
                  </a:lnTo>
                  <a:lnTo>
                    <a:pt x="8049" y="8830"/>
                  </a:lnTo>
                  <a:lnTo>
                    <a:pt x="8095" y="8876"/>
                  </a:lnTo>
                  <a:lnTo>
                    <a:pt x="8141" y="8922"/>
                  </a:lnTo>
                  <a:lnTo>
                    <a:pt x="8294" y="8922"/>
                  </a:lnTo>
                  <a:lnTo>
                    <a:pt x="8340" y="8876"/>
                  </a:lnTo>
                  <a:lnTo>
                    <a:pt x="8371" y="8830"/>
                  </a:lnTo>
                  <a:lnTo>
                    <a:pt x="8386" y="8769"/>
                  </a:lnTo>
                  <a:lnTo>
                    <a:pt x="8371" y="8708"/>
                  </a:lnTo>
                  <a:lnTo>
                    <a:pt x="8340" y="8646"/>
                  </a:lnTo>
                  <a:lnTo>
                    <a:pt x="8294" y="8616"/>
                  </a:lnTo>
                  <a:close/>
                  <a:moveTo>
                    <a:pt x="3122" y="9320"/>
                  </a:moveTo>
                  <a:lnTo>
                    <a:pt x="3260" y="9335"/>
                  </a:lnTo>
                  <a:lnTo>
                    <a:pt x="3351" y="9442"/>
                  </a:lnTo>
                  <a:lnTo>
                    <a:pt x="3428" y="9564"/>
                  </a:lnTo>
                  <a:lnTo>
                    <a:pt x="3443" y="9748"/>
                  </a:lnTo>
                  <a:lnTo>
                    <a:pt x="3428" y="9962"/>
                  </a:lnTo>
                  <a:lnTo>
                    <a:pt x="3351" y="10100"/>
                  </a:lnTo>
                  <a:lnTo>
                    <a:pt x="3260" y="10192"/>
                  </a:lnTo>
                  <a:lnTo>
                    <a:pt x="3122" y="10207"/>
                  </a:lnTo>
                  <a:lnTo>
                    <a:pt x="2984" y="10192"/>
                  </a:lnTo>
                  <a:lnTo>
                    <a:pt x="2892" y="10100"/>
                  </a:lnTo>
                  <a:lnTo>
                    <a:pt x="2816" y="9962"/>
                  </a:lnTo>
                  <a:lnTo>
                    <a:pt x="2801" y="9779"/>
                  </a:lnTo>
                  <a:lnTo>
                    <a:pt x="2816" y="9564"/>
                  </a:lnTo>
                  <a:lnTo>
                    <a:pt x="2892" y="9442"/>
                  </a:lnTo>
                  <a:lnTo>
                    <a:pt x="2984" y="9335"/>
                  </a:lnTo>
                  <a:lnTo>
                    <a:pt x="3122" y="9320"/>
                  </a:lnTo>
                  <a:close/>
                  <a:moveTo>
                    <a:pt x="10620" y="9320"/>
                  </a:moveTo>
                  <a:lnTo>
                    <a:pt x="10696" y="9335"/>
                  </a:lnTo>
                  <a:lnTo>
                    <a:pt x="10834" y="9411"/>
                  </a:lnTo>
                  <a:lnTo>
                    <a:pt x="10880" y="9473"/>
                  </a:lnTo>
                  <a:lnTo>
                    <a:pt x="10880" y="10054"/>
                  </a:lnTo>
                  <a:lnTo>
                    <a:pt x="10834" y="10115"/>
                  </a:lnTo>
                  <a:lnTo>
                    <a:pt x="10696" y="10192"/>
                  </a:lnTo>
                  <a:lnTo>
                    <a:pt x="10620" y="10207"/>
                  </a:lnTo>
                  <a:lnTo>
                    <a:pt x="10482" y="10192"/>
                  </a:lnTo>
                  <a:lnTo>
                    <a:pt x="10390" y="10100"/>
                  </a:lnTo>
                  <a:lnTo>
                    <a:pt x="10329" y="9962"/>
                  </a:lnTo>
                  <a:lnTo>
                    <a:pt x="10314" y="9779"/>
                  </a:lnTo>
                  <a:lnTo>
                    <a:pt x="10329" y="9580"/>
                  </a:lnTo>
                  <a:lnTo>
                    <a:pt x="10390" y="9442"/>
                  </a:lnTo>
                  <a:lnTo>
                    <a:pt x="10482" y="9350"/>
                  </a:lnTo>
                  <a:lnTo>
                    <a:pt x="10620" y="9320"/>
                  </a:lnTo>
                  <a:close/>
                  <a:moveTo>
                    <a:pt x="2234" y="9090"/>
                  </a:moveTo>
                  <a:lnTo>
                    <a:pt x="2081" y="9182"/>
                  </a:lnTo>
                  <a:lnTo>
                    <a:pt x="2020" y="9258"/>
                  </a:lnTo>
                  <a:lnTo>
                    <a:pt x="2020" y="9105"/>
                  </a:lnTo>
                  <a:lnTo>
                    <a:pt x="1729" y="9105"/>
                  </a:lnTo>
                  <a:lnTo>
                    <a:pt x="1729" y="10421"/>
                  </a:lnTo>
                  <a:lnTo>
                    <a:pt x="2035" y="10421"/>
                  </a:lnTo>
                  <a:lnTo>
                    <a:pt x="2035" y="9519"/>
                  </a:lnTo>
                  <a:lnTo>
                    <a:pt x="2066" y="9457"/>
                  </a:lnTo>
                  <a:lnTo>
                    <a:pt x="2204" y="9381"/>
                  </a:lnTo>
                  <a:lnTo>
                    <a:pt x="2296" y="9366"/>
                  </a:lnTo>
                  <a:lnTo>
                    <a:pt x="2357" y="9366"/>
                  </a:lnTo>
                  <a:lnTo>
                    <a:pt x="2418" y="9381"/>
                  </a:lnTo>
                  <a:lnTo>
                    <a:pt x="2418" y="9105"/>
                  </a:lnTo>
                  <a:lnTo>
                    <a:pt x="2372" y="9090"/>
                  </a:lnTo>
                  <a:close/>
                  <a:moveTo>
                    <a:pt x="6657" y="8555"/>
                  </a:moveTo>
                  <a:lnTo>
                    <a:pt x="6657" y="10421"/>
                  </a:lnTo>
                  <a:lnTo>
                    <a:pt x="6963" y="10421"/>
                  </a:lnTo>
                  <a:lnTo>
                    <a:pt x="6963" y="9488"/>
                  </a:lnTo>
                  <a:lnTo>
                    <a:pt x="7009" y="9411"/>
                  </a:lnTo>
                  <a:lnTo>
                    <a:pt x="7131" y="9335"/>
                  </a:lnTo>
                  <a:lnTo>
                    <a:pt x="7223" y="9320"/>
                  </a:lnTo>
                  <a:lnTo>
                    <a:pt x="7330" y="9335"/>
                  </a:lnTo>
                  <a:lnTo>
                    <a:pt x="7391" y="9381"/>
                  </a:lnTo>
                  <a:lnTo>
                    <a:pt x="7437" y="9457"/>
                  </a:lnTo>
                  <a:lnTo>
                    <a:pt x="7452" y="9580"/>
                  </a:lnTo>
                  <a:lnTo>
                    <a:pt x="7452" y="10421"/>
                  </a:lnTo>
                  <a:lnTo>
                    <a:pt x="7743" y="10421"/>
                  </a:lnTo>
                  <a:lnTo>
                    <a:pt x="7743" y="9564"/>
                  </a:lnTo>
                  <a:lnTo>
                    <a:pt x="7728" y="9350"/>
                  </a:lnTo>
                  <a:lnTo>
                    <a:pt x="7575" y="9151"/>
                  </a:lnTo>
                  <a:lnTo>
                    <a:pt x="7422" y="9090"/>
                  </a:lnTo>
                  <a:lnTo>
                    <a:pt x="7208" y="9090"/>
                  </a:lnTo>
                  <a:lnTo>
                    <a:pt x="7024" y="9167"/>
                  </a:lnTo>
                  <a:lnTo>
                    <a:pt x="6963" y="9258"/>
                  </a:lnTo>
                  <a:lnTo>
                    <a:pt x="6963" y="8555"/>
                  </a:lnTo>
                  <a:close/>
                  <a:moveTo>
                    <a:pt x="8064" y="9105"/>
                  </a:moveTo>
                  <a:lnTo>
                    <a:pt x="8064" y="10421"/>
                  </a:lnTo>
                  <a:lnTo>
                    <a:pt x="8355" y="10421"/>
                  </a:lnTo>
                  <a:lnTo>
                    <a:pt x="8355" y="9105"/>
                  </a:lnTo>
                  <a:close/>
                  <a:moveTo>
                    <a:pt x="9227" y="9090"/>
                  </a:moveTo>
                  <a:lnTo>
                    <a:pt x="9044" y="9182"/>
                  </a:lnTo>
                  <a:lnTo>
                    <a:pt x="8967" y="9258"/>
                  </a:lnTo>
                  <a:lnTo>
                    <a:pt x="8952" y="9105"/>
                  </a:lnTo>
                  <a:lnTo>
                    <a:pt x="8677" y="9105"/>
                  </a:lnTo>
                  <a:lnTo>
                    <a:pt x="8677" y="10421"/>
                  </a:lnTo>
                  <a:lnTo>
                    <a:pt x="8967" y="10421"/>
                  </a:lnTo>
                  <a:lnTo>
                    <a:pt x="8967" y="9488"/>
                  </a:lnTo>
                  <a:lnTo>
                    <a:pt x="9029" y="9411"/>
                  </a:lnTo>
                  <a:lnTo>
                    <a:pt x="9151" y="9335"/>
                  </a:lnTo>
                  <a:lnTo>
                    <a:pt x="9243" y="9320"/>
                  </a:lnTo>
                  <a:lnTo>
                    <a:pt x="9350" y="9335"/>
                  </a:lnTo>
                  <a:lnTo>
                    <a:pt x="9411" y="9381"/>
                  </a:lnTo>
                  <a:lnTo>
                    <a:pt x="9457" y="9457"/>
                  </a:lnTo>
                  <a:lnTo>
                    <a:pt x="9472" y="9564"/>
                  </a:lnTo>
                  <a:lnTo>
                    <a:pt x="9472" y="10421"/>
                  </a:lnTo>
                  <a:lnTo>
                    <a:pt x="9763" y="10421"/>
                  </a:lnTo>
                  <a:lnTo>
                    <a:pt x="9763" y="9549"/>
                  </a:lnTo>
                  <a:lnTo>
                    <a:pt x="9748" y="9335"/>
                  </a:lnTo>
                  <a:lnTo>
                    <a:pt x="9595" y="9151"/>
                  </a:lnTo>
                  <a:lnTo>
                    <a:pt x="9442" y="9090"/>
                  </a:lnTo>
                  <a:close/>
                  <a:moveTo>
                    <a:pt x="811" y="8631"/>
                  </a:moveTo>
                  <a:lnTo>
                    <a:pt x="597" y="8646"/>
                  </a:lnTo>
                  <a:lnTo>
                    <a:pt x="429" y="8738"/>
                  </a:lnTo>
                  <a:lnTo>
                    <a:pt x="276" y="8845"/>
                  </a:lnTo>
                  <a:lnTo>
                    <a:pt x="169" y="9029"/>
                  </a:lnTo>
                  <a:lnTo>
                    <a:pt x="92" y="9228"/>
                  </a:lnTo>
                  <a:lnTo>
                    <a:pt x="77" y="9473"/>
                  </a:lnTo>
                  <a:lnTo>
                    <a:pt x="77" y="9626"/>
                  </a:lnTo>
                  <a:lnTo>
                    <a:pt x="107" y="9870"/>
                  </a:lnTo>
                  <a:lnTo>
                    <a:pt x="169" y="10054"/>
                  </a:lnTo>
                  <a:lnTo>
                    <a:pt x="276" y="10238"/>
                  </a:lnTo>
                  <a:lnTo>
                    <a:pt x="429" y="10345"/>
                  </a:lnTo>
                  <a:lnTo>
                    <a:pt x="597" y="10437"/>
                  </a:lnTo>
                  <a:lnTo>
                    <a:pt x="796" y="10452"/>
                  </a:lnTo>
                  <a:lnTo>
                    <a:pt x="934" y="10437"/>
                  </a:lnTo>
                  <a:lnTo>
                    <a:pt x="1179" y="10360"/>
                  </a:lnTo>
                  <a:lnTo>
                    <a:pt x="1286" y="10284"/>
                  </a:lnTo>
                  <a:lnTo>
                    <a:pt x="1362" y="10207"/>
                  </a:lnTo>
                  <a:lnTo>
                    <a:pt x="1469" y="9978"/>
                  </a:lnTo>
                  <a:lnTo>
                    <a:pt x="1485" y="9840"/>
                  </a:lnTo>
                  <a:lnTo>
                    <a:pt x="1179" y="9840"/>
                  </a:lnTo>
                  <a:lnTo>
                    <a:pt x="1148" y="10024"/>
                  </a:lnTo>
                  <a:lnTo>
                    <a:pt x="1071" y="10115"/>
                  </a:lnTo>
                  <a:lnTo>
                    <a:pt x="964" y="10192"/>
                  </a:lnTo>
                  <a:lnTo>
                    <a:pt x="704" y="10192"/>
                  </a:lnTo>
                  <a:lnTo>
                    <a:pt x="551" y="10115"/>
                  </a:lnTo>
                  <a:lnTo>
                    <a:pt x="490" y="10054"/>
                  </a:lnTo>
                  <a:lnTo>
                    <a:pt x="413" y="9870"/>
                  </a:lnTo>
                  <a:lnTo>
                    <a:pt x="398" y="9610"/>
                  </a:lnTo>
                  <a:lnTo>
                    <a:pt x="398" y="9457"/>
                  </a:lnTo>
                  <a:lnTo>
                    <a:pt x="413" y="9197"/>
                  </a:lnTo>
                  <a:lnTo>
                    <a:pt x="505" y="9029"/>
                  </a:lnTo>
                  <a:lnTo>
                    <a:pt x="567" y="8952"/>
                  </a:lnTo>
                  <a:lnTo>
                    <a:pt x="720" y="8891"/>
                  </a:lnTo>
                  <a:lnTo>
                    <a:pt x="811" y="8876"/>
                  </a:lnTo>
                  <a:lnTo>
                    <a:pt x="964" y="8891"/>
                  </a:lnTo>
                  <a:lnTo>
                    <a:pt x="1071" y="8968"/>
                  </a:lnTo>
                  <a:lnTo>
                    <a:pt x="1148" y="9059"/>
                  </a:lnTo>
                  <a:lnTo>
                    <a:pt x="1179" y="9243"/>
                  </a:lnTo>
                  <a:lnTo>
                    <a:pt x="1485" y="9243"/>
                  </a:lnTo>
                  <a:lnTo>
                    <a:pt x="1469" y="9105"/>
                  </a:lnTo>
                  <a:lnTo>
                    <a:pt x="1362" y="8876"/>
                  </a:lnTo>
                  <a:lnTo>
                    <a:pt x="1286" y="8784"/>
                  </a:lnTo>
                  <a:lnTo>
                    <a:pt x="1194" y="8723"/>
                  </a:lnTo>
                  <a:lnTo>
                    <a:pt x="949" y="8631"/>
                  </a:lnTo>
                  <a:close/>
                  <a:moveTo>
                    <a:pt x="2954" y="9090"/>
                  </a:moveTo>
                  <a:lnTo>
                    <a:pt x="2801" y="9167"/>
                  </a:lnTo>
                  <a:lnTo>
                    <a:pt x="2678" y="9258"/>
                  </a:lnTo>
                  <a:lnTo>
                    <a:pt x="2586" y="9411"/>
                  </a:lnTo>
                  <a:lnTo>
                    <a:pt x="2525" y="9564"/>
                  </a:lnTo>
                  <a:lnTo>
                    <a:pt x="2510" y="9748"/>
                  </a:lnTo>
                  <a:lnTo>
                    <a:pt x="2510" y="9763"/>
                  </a:lnTo>
                  <a:lnTo>
                    <a:pt x="2510" y="9916"/>
                  </a:lnTo>
                  <a:lnTo>
                    <a:pt x="2602" y="10161"/>
                  </a:lnTo>
                  <a:lnTo>
                    <a:pt x="2678" y="10268"/>
                  </a:lnTo>
                  <a:lnTo>
                    <a:pt x="2770" y="10345"/>
                  </a:lnTo>
                  <a:lnTo>
                    <a:pt x="2984" y="10437"/>
                  </a:lnTo>
                  <a:lnTo>
                    <a:pt x="3122" y="10452"/>
                  </a:lnTo>
                  <a:lnTo>
                    <a:pt x="3290" y="10437"/>
                  </a:lnTo>
                  <a:lnTo>
                    <a:pt x="3443" y="10360"/>
                  </a:lnTo>
                  <a:lnTo>
                    <a:pt x="3566" y="10268"/>
                  </a:lnTo>
                  <a:lnTo>
                    <a:pt x="3658" y="10131"/>
                  </a:lnTo>
                  <a:lnTo>
                    <a:pt x="3719" y="9962"/>
                  </a:lnTo>
                  <a:lnTo>
                    <a:pt x="3734" y="9779"/>
                  </a:lnTo>
                  <a:lnTo>
                    <a:pt x="3734" y="9702"/>
                  </a:lnTo>
                  <a:lnTo>
                    <a:pt x="3719" y="9564"/>
                  </a:lnTo>
                  <a:lnTo>
                    <a:pt x="3627" y="9350"/>
                  </a:lnTo>
                  <a:lnTo>
                    <a:pt x="3550" y="9258"/>
                  </a:lnTo>
                  <a:lnTo>
                    <a:pt x="3459" y="9182"/>
                  </a:lnTo>
                  <a:lnTo>
                    <a:pt x="3244" y="9090"/>
                  </a:lnTo>
                  <a:close/>
                  <a:moveTo>
                    <a:pt x="3979" y="9105"/>
                  </a:moveTo>
                  <a:lnTo>
                    <a:pt x="3979" y="9962"/>
                  </a:lnTo>
                  <a:lnTo>
                    <a:pt x="3994" y="10177"/>
                  </a:lnTo>
                  <a:lnTo>
                    <a:pt x="4086" y="10314"/>
                  </a:lnTo>
                  <a:lnTo>
                    <a:pt x="4147" y="10375"/>
                  </a:lnTo>
                  <a:lnTo>
                    <a:pt x="4300" y="10437"/>
                  </a:lnTo>
                  <a:lnTo>
                    <a:pt x="4407" y="10452"/>
                  </a:lnTo>
                  <a:lnTo>
                    <a:pt x="4530" y="10437"/>
                  </a:lnTo>
                  <a:lnTo>
                    <a:pt x="4713" y="10360"/>
                  </a:lnTo>
                  <a:lnTo>
                    <a:pt x="4775" y="10299"/>
                  </a:lnTo>
                  <a:lnTo>
                    <a:pt x="4790" y="10421"/>
                  </a:lnTo>
                  <a:lnTo>
                    <a:pt x="5065" y="10421"/>
                  </a:lnTo>
                  <a:lnTo>
                    <a:pt x="5065" y="9105"/>
                  </a:lnTo>
                  <a:lnTo>
                    <a:pt x="4775" y="9105"/>
                  </a:lnTo>
                  <a:lnTo>
                    <a:pt x="4775" y="10054"/>
                  </a:lnTo>
                  <a:lnTo>
                    <a:pt x="4729" y="10115"/>
                  </a:lnTo>
                  <a:lnTo>
                    <a:pt x="4576" y="10192"/>
                  </a:lnTo>
                  <a:lnTo>
                    <a:pt x="4484" y="10207"/>
                  </a:lnTo>
                  <a:lnTo>
                    <a:pt x="4377" y="10192"/>
                  </a:lnTo>
                  <a:lnTo>
                    <a:pt x="4285" y="10069"/>
                  </a:lnTo>
                  <a:lnTo>
                    <a:pt x="4270" y="9962"/>
                  </a:lnTo>
                  <a:lnTo>
                    <a:pt x="4270" y="9105"/>
                  </a:lnTo>
                  <a:close/>
                  <a:moveTo>
                    <a:pt x="5769" y="9090"/>
                  </a:moveTo>
                  <a:lnTo>
                    <a:pt x="5555" y="9182"/>
                  </a:lnTo>
                  <a:lnTo>
                    <a:pt x="5463" y="9258"/>
                  </a:lnTo>
                  <a:lnTo>
                    <a:pt x="5402" y="9366"/>
                  </a:lnTo>
                  <a:lnTo>
                    <a:pt x="5310" y="9595"/>
                  </a:lnTo>
                  <a:lnTo>
                    <a:pt x="5310" y="9748"/>
                  </a:lnTo>
                  <a:lnTo>
                    <a:pt x="5310" y="9779"/>
                  </a:lnTo>
                  <a:lnTo>
                    <a:pt x="5310" y="9932"/>
                  </a:lnTo>
                  <a:lnTo>
                    <a:pt x="5402" y="10177"/>
                  </a:lnTo>
                  <a:lnTo>
                    <a:pt x="5463" y="10268"/>
                  </a:lnTo>
                  <a:lnTo>
                    <a:pt x="5555" y="10345"/>
                  </a:lnTo>
                  <a:lnTo>
                    <a:pt x="5769" y="10437"/>
                  </a:lnTo>
                  <a:lnTo>
                    <a:pt x="5907" y="10452"/>
                  </a:lnTo>
                  <a:lnTo>
                    <a:pt x="6045" y="10437"/>
                  </a:lnTo>
                  <a:lnTo>
                    <a:pt x="6167" y="10391"/>
                  </a:lnTo>
                  <a:lnTo>
                    <a:pt x="6289" y="10314"/>
                  </a:lnTo>
                  <a:lnTo>
                    <a:pt x="6366" y="10222"/>
                  </a:lnTo>
                  <a:lnTo>
                    <a:pt x="6427" y="10100"/>
                  </a:lnTo>
                  <a:lnTo>
                    <a:pt x="6442" y="9993"/>
                  </a:lnTo>
                  <a:lnTo>
                    <a:pt x="6167" y="9993"/>
                  </a:lnTo>
                  <a:lnTo>
                    <a:pt x="6152" y="10069"/>
                  </a:lnTo>
                  <a:lnTo>
                    <a:pt x="6091" y="10146"/>
                  </a:lnTo>
                  <a:lnTo>
                    <a:pt x="6014" y="10192"/>
                  </a:lnTo>
                  <a:lnTo>
                    <a:pt x="5907" y="10207"/>
                  </a:lnTo>
                  <a:lnTo>
                    <a:pt x="5769" y="10192"/>
                  </a:lnTo>
                  <a:lnTo>
                    <a:pt x="5677" y="10100"/>
                  </a:lnTo>
                  <a:lnTo>
                    <a:pt x="5616" y="9978"/>
                  </a:lnTo>
                  <a:lnTo>
                    <a:pt x="5601" y="9779"/>
                  </a:lnTo>
                  <a:lnTo>
                    <a:pt x="5601" y="9733"/>
                  </a:lnTo>
                  <a:lnTo>
                    <a:pt x="5616" y="9549"/>
                  </a:lnTo>
                  <a:lnTo>
                    <a:pt x="5677" y="9427"/>
                  </a:lnTo>
                  <a:lnTo>
                    <a:pt x="5769" y="9335"/>
                  </a:lnTo>
                  <a:lnTo>
                    <a:pt x="5907" y="9320"/>
                  </a:lnTo>
                  <a:lnTo>
                    <a:pt x="6014" y="9335"/>
                  </a:lnTo>
                  <a:lnTo>
                    <a:pt x="6091" y="9396"/>
                  </a:lnTo>
                  <a:lnTo>
                    <a:pt x="6152" y="9473"/>
                  </a:lnTo>
                  <a:lnTo>
                    <a:pt x="6167" y="9580"/>
                  </a:lnTo>
                  <a:lnTo>
                    <a:pt x="6442" y="9580"/>
                  </a:lnTo>
                  <a:lnTo>
                    <a:pt x="6427" y="9473"/>
                  </a:lnTo>
                  <a:lnTo>
                    <a:pt x="6351" y="9289"/>
                  </a:lnTo>
                  <a:lnTo>
                    <a:pt x="6289" y="9228"/>
                  </a:lnTo>
                  <a:lnTo>
                    <a:pt x="6213" y="9151"/>
                  </a:lnTo>
                  <a:lnTo>
                    <a:pt x="6014" y="9090"/>
                  </a:lnTo>
                  <a:close/>
                  <a:moveTo>
                    <a:pt x="10421" y="9090"/>
                  </a:moveTo>
                  <a:lnTo>
                    <a:pt x="10237" y="9182"/>
                  </a:lnTo>
                  <a:lnTo>
                    <a:pt x="10161" y="9274"/>
                  </a:lnTo>
                  <a:lnTo>
                    <a:pt x="10100" y="9366"/>
                  </a:lnTo>
                  <a:lnTo>
                    <a:pt x="10023" y="9610"/>
                  </a:lnTo>
                  <a:lnTo>
                    <a:pt x="10008" y="9748"/>
                  </a:lnTo>
                  <a:lnTo>
                    <a:pt x="10023" y="9916"/>
                  </a:lnTo>
                  <a:lnTo>
                    <a:pt x="10100" y="10161"/>
                  </a:lnTo>
                  <a:lnTo>
                    <a:pt x="10161" y="10268"/>
                  </a:lnTo>
                  <a:lnTo>
                    <a:pt x="10237" y="10345"/>
                  </a:lnTo>
                  <a:lnTo>
                    <a:pt x="10421" y="10437"/>
                  </a:lnTo>
                  <a:lnTo>
                    <a:pt x="10543" y="10452"/>
                  </a:lnTo>
                  <a:lnTo>
                    <a:pt x="10635" y="10437"/>
                  </a:lnTo>
                  <a:lnTo>
                    <a:pt x="10804" y="10375"/>
                  </a:lnTo>
                  <a:lnTo>
                    <a:pt x="10880" y="10299"/>
                  </a:lnTo>
                  <a:lnTo>
                    <a:pt x="10880" y="10391"/>
                  </a:lnTo>
                  <a:lnTo>
                    <a:pt x="10865" y="10528"/>
                  </a:lnTo>
                  <a:lnTo>
                    <a:pt x="10788" y="10620"/>
                  </a:lnTo>
                  <a:lnTo>
                    <a:pt x="10696" y="10697"/>
                  </a:lnTo>
                  <a:lnTo>
                    <a:pt x="10559" y="10712"/>
                  </a:lnTo>
                  <a:lnTo>
                    <a:pt x="10467" y="10697"/>
                  </a:lnTo>
                  <a:lnTo>
                    <a:pt x="10299" y="10620"/>
                  </a:lnTo>
                  <a:lnTo>
                    <a:pt x="10222" y="10544"/>
                  </a:lnTo>
                  <a:lnTo>
                    <a:pt x="10084" y="10727"/>
                  </a:lnTo>
                  <a:lnTo>
                    <a:pt x="10176" y="10819"/>
                  </a:lnTo>
                  <a:lnTo>
                    <a:pt x="10299" y="10880"/>
                  </a:lnTo>
                  <a:lnTo>
                    <a:pt x="10436" y="10926"/>
                  </a:lnTo>
                  <a:lnTo>
                    <a:pt x="10574" y="10942"/>
                  </a:lnTo>
                  <a:lnTo>
                    <a:pt x="10712" y="10926"/>
                  </a:lnTo>
                  <a:lnTo>
                    <a:pt x="10926" y="10865"/>
                  </a:lnTo>
                  <a:lnTo>
                    <a:pt x="11018" y="10789"/>
                  </a:lnTo>
                  <a:lnTo>
                    <a:pt x="11079" y="10712"/>
                  </a:lnTo>
                  <a:lnTo>
                    <a:pt x="11171" y="10513"/>
                  </a:lnTo>
                  <a:lnTo>
                    <a:pt x="11171" y="10375"/>
                  </a:lnTo>
                  <a:lnTo>
                    <a:pt x="11171" y="9105"/>
                  </a:lnTo>
                  <a:lnTo>
                    <a:pt x="10911" y="9105"/>
                  </a:lnTo>
                  <a:lnTo>
                    <a:pt x="10895" y="9243"/>
                  </a:lnTo>
                  <a:lnTo>
                    <a:pt x="10819" y="9167"/>
                  </a:lnTo>
                  <a:lnTo>
                    <a:pt x="10651" y="909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3707850" y="4049500"/>
              <a:ext cx="277000" cy="346600"/>
            </a:xfrm>
            <a:custGeom>
              <a:avLst/>
              <a:gdLst/>
              <a:ahLst/>
              <a:cxnLst/>
              <a:rect l="l" t="t" r="r" b="b"/>
              <a:pathLst>
                <a:path w="11080" h="13864" extrusionOk="0">
                  <a:moveTo>
                    <a:pt x="8049" y="62"/>
                  </a:moveTo>
                  <a:lnTo>
                    <a:pt x="8003" y="92"/>
                  </a:lnTo>
                  <a:lnTo>
                    <a:pt x="7957" y="153"/>
                  </a:lnTo>
                  <a:lnTo>
                    <a:pt x="7957" y="215"/>
                  </a:lnTo>
                  <a:lnTo>
                    <a:pt x="7957" y="276"/>
                  </a:lnTo>
                  <a:lnTo>
                    <a:pt x="8003" y="322"/>
                  </a:lnTo>
                  <a:lnTo>
                    <a:pt x="8049" y="368"/>
                  </a:lnTo>
                  <a:lnTo>
                    <a:pt x="8202" y="368"/>
                  </a:lnTo>
                  <a:lnTo>
                    <a:pt x="8248" y="322"/>
                  </a:lnTo>
                  <a:lnTo>
                    <a:pt x="8279" y="276"/>
                  </a:lnTo>
                  <a:lnTo>
                    <a:pt x="8294" y="215"/>
                  </a:lnTo>
                  <a:lnTo>
                    <a:pt x="8279" y="153"/>
                  </a:lnTo>
                  <a:lnTo>
                    <a:pt x="8248" y="92"/>
                  </a:lnTo>
                  <a:lnTo>
                    <a:pt x="8202" y="62"/>
                  </a:lnTo>
                  <a:close/>
                  <a:moveTo>
                    <a:pt x="689" y="352"/>
                  </a:moveTo>
                  <a:lnTo>
                    <a:pt x="827" y="368"/>
                  </a:lnTo>
                  <a:lnTo>
                    <a:pt x="918" y="429"/>
                  </a:lnTo>
                  <a:lnTo>
                    <a:pt x="995" y="536"/>
                  </a:lnTo>
                  <a:lnTo>
                    <a:pt x="1010" y="658"/>
                  </a:lnTo>
                  <a:lnTo>
                    <a:pt x="995" y="796"/>
                  </a:lnTo>
                  <a:lnTo>
                    <a:pt x="918" y="888"/>
                  </a:lnTo>
                  <a:lnTo>
                    <a:pt x="827" y="949"/>
                  </a:lnTo>
                  <a:lnTo>
                    <a:pt x="674" y="964"/>
                  </a:lnTo>
                  <a:lnTo>
                    <a:pt x="306" y="964"/>
                  </a:lnTo>
                  <a:lnTo>
                    <a:pt x="306" y="352"/>
                  </a:lnTo>
                  <a:close/>
                  <a:moveTo>
                    <a:pt x="6289" y="765"/>
                  </a:moveTo>
                  <a:lnTo>
                    <a:pt x="6412" y="781"/>
                  </a:lnTo>
                  <a:lnTo>
                    <a:pt x="6488" y="842"/>
                  </a:lnTo>
                  <a:lnTo>
                    <a:pt x="6534" y="934"/>
                  </a:lnTo>
                  <a:lnTo>
                    <a:pt x="6565" y="1072"/>
                  </a:lnTo>
                  <a:lnTo>
                    <a:pt x="6565" y="1087"/>
                  </a:lnTo>
                  <a:lnTo>
                    <a:pt x="5999" y="1087"/>
                  </a:lnTo>
                  <a:lnTo>
                    <a:pt x="6029" y="949"/>
                  </a:lnTo>
                  <a:lnTo>
                    <a:pt x="6091" y="857"/>
                  </a:lnTo>
                  <a:lnTo>
                    <a:pt x="6182" y="781"/>
                  </a:lnTo>
                  <a:lnTo>
                    <a:pt x="6289" y="765"/>
                  </a:lnTo>
                  <a:close/>
                  <a:moveTo>
                    <a:pt x="2097" y="765"/>
                  </a:moveTo>
                  <a:lnTo>
                    <a:pt x="2234" y="781"/>
                  </a:lnTo>
                  <a:lnTo>
                    <a:pt x="2326" y="888"/>
                  </a:lnTo>
                  <a:lnTo>
                    <a:pt x="2403" y="1010"/>
                  </a:lnTo>
                  <a:lnTo>
                    <a:pt x="2418" y="1194"/>
                  </a:lnTo>
                  <a:lnTo>
                    <a:pt x="2403" y="1408"/>
                  </a:lnTo>
                  <a:lnTo>
                    <a:pt x="2326" y="1546"/>
                  </a:lnTo>
                  <a:lnTo>
                    <a:pt x="2234" y="1638"/>
                  </a:lnTo>
                  <a:lnTo>
                    <a:pt x="2097" y="1653"/>
                  </a:lnTo>
                  <a:lnTo>
                    <a:pt x="1959" y="1638"/>
                  </a:lnTo>
                  <a:lnTo>
                    <a:pt x="1867" y="1546"/>
                  </a:lnTo>
                  <a:lnTo>
                    <a:pt x="1791" y="1408"/>
                  </a:lnTo>
                  <a:lnTo>
                    <a:pt x="1791" y="1225"/>
                  </a:lnTo>
                  <a:lnTo>
                    <a:pt x="1791" y="1010"/>
                  </a:lnTo>
                  <a:lnTo>
                    <a:pt x="1867" y="888"/>
                  </a:lnTo>
                  <a:lnTo>
                    <a:pt x="1959" y="781"/>
                  </a:lnTo>
                  <a:lnTo>
                    <a:pt x="2097" y="765"/>
                  </a:lnTo>
                  <a:close/>
                  <a:moveTo>
                    <a:pt x="4882" y="765"/>
                  </a:moveTo>
                  <a:lnTo>
                    <a:pt x="4974" y="781"/>
                  </a:lnTo>
                  <a:lnTo>
                    <a:pt x="5096" y="857"/>
                  </a:lnTo>
                  <a:lnTo>
                    <a:pt x="5142" y="934"/>
                  </a:lnTo>
                  <a:lnTo>
                    <a:pt x="5142" y="1485"/>
                  </a:lnTo>
                  <a:lnTo>
                    <a:pt x="5096" y="1561"/>
                  </a:lnTo>
                  <a:lnTo>
                    <a:pt x="4974" y="1638"/>
                  </a:lnTo>
                  <a:lnTo>
                    <a:pt x="4882" y="1653"/>
                  </a:lnTo>
                  <a:lnTo>
                    <a:pt x="4744" y="1638"/>
                  </a:lnTo>
                  <a:lnTo>
                    <a:pt x="4667" y="1546"/>
                  </a:lnTo>
                  <a:lnTo>
                    <a:pt x="4591" y="1408"/>
                  </a:lnTo>
                  <a:lnTo>
                    <a:pt x="4591" y="1225"/>
                  </a:lnTo>
                  <a:lnTo>
                    <a:pt x="4591" y="1010"/>
                  </a:lnTo>
                  <a:lnTo>
                    <a:pt x="4667" y="888"/>
                  </a:lnTo>
                  <a:lnTo>
                    <a:pt x="4744" y="796"/>
                  </a:lnTo>
                  <a:lnTo>
                    <a:pt x="4882" y="765"/>
                  </a:lnTo>
                  <a:close/>
                  <a:moveTo>
                    <a:pt x="10528" y="765"/>
                  </a:moveTo>
                  <a:lnTo>
                    <a:pt x="10605" y="781"/>
                  </a:lnTo>
                  <a:lnTo>
                    <a:pt x="10742" y="857"/>
                  </a:lnTo>
                  <a:lnTo>
                    <a:pt x="10788" y="918"/>
                  </a:lnTo>
                  <a:lnTo>
                    <a:pt x="10788" y="1500"/>
                  </a:lnTo>
                  <a:lnTo>
                    <a:pt x="10742" y="1561"/>
                  </a:lnTo>
                  <a:lnTo>
                    <a:pt x="10605" y="1638"/>
                  </a:lnTo>
                  <a:lnTo>
                    <a:pt x="10528" y="1653"/>
                  </a:lnTo>
                  <a:lnTo>
                    <a:pt x="10390" y="1638"/>
                  </a:lnTo>
                  <a:lnTo>
                    <a:pt x="10299" y="1546"/>
                  </a:lnTo>
                  <a:lnTo>
                    <a:pt x="10237" y="1408"/>
                  </a:lnTo>
                  <a:lnTo>
                    <a:pt x="10222" y="1225"/>
                  </a:lnTo>
                  <a:lnTo>
                    <a:pt x="10237" y="1026"/>
                  </a:lnTo>
                  <a:lnTo>
                    <a:pt x="10299" y="888"/>
                  </a:lnTo>
                  <a:lnTo>
                    <a:pt x="10390" y="796"/>
                  </a:lnTo>
                  <a:lnTo>
                    <a:pt x="10528" y="765"/>
                  </a:lnTo>
                  <a:close/>
                  <a:moveTo>
                    <a:pt x="0" y="92"/>
                  </a:moveTo>
                  <a:lnTo>
                    <a:pt x="0" y="1867"/>
                  </a:lnTo>
                  <a:lnTo>
                    <a:pt x="306" y="1867"/>
                  </a:lnTo>
                  <a:lnTo>
                    <a:pt x="306" y="1209"/>
                  </a:lnTo>
                  <a:lnTo>
                    <a:pt x="827" y="1209"/>
                  </a:lnTo>
                  <a:lnTo>
                    <a:pt x="1056" y="1133"/>
                  </a:lnTo>
                  <a:lnTo>
                    <a:pt x="1148" y="1072"/>
                  </a:lnTo>
                  <a:lnTo>
                    <a:pt x="1225" y="995"/>
                  </a:lnTo>
                  <a:lnTo>
                    <a:pt x="1316" y="781"/>
                  </a:lnTo>
                  <a:lnTo>
                    <a:pt x="1316" y="658"/>
                  </a:lnTo>
                  <a:lnTo>
                    <a:pt x="1316" y="536"/>
                  </a:lnTo>
                  <a:lnTo>
                    <a:pt x="1225" y="337"/>
                  </a:lnTo>
                  <a:lnTo>
                    <a:pt x="1148" y="261"/>
                  </a:lnTo>
                  <a:lnTo>
                    <a:pt x="1056" y="184"/>
                  </a:lnTo>
                  <a:lnTo>
                    <a:pt x="811" y="107"/>
                  </a:lnTo>
                  <a:lnTo>
                    <a:pt x="674" y="92"/>
                  </a:lnTo>
                  <a:close/>
                  <a:moveTo>
                    <a:pt x="3505" y="536"/>
                  </a:moveTo>
                  <a:lnTo>
                    <a:pt x="3321" y="628"/>
                  </a:lnTo>
                  <a:lnTo>
                    <a:pt x="3244" y="704"/>
                  </a:lnTo>
                  <a:lnTo>
                    <a:pt x="3229" y="551"/>
                  </a:lnTo>
                  <a:lnTo>
                    <a:pt x="2954" y="551"/>
                  </a:lnTo>
                  <a:lnTo>
                    <a:pt x="2954" y="1867"/>
                  </a:lnTo>
                  <a:lnTo>
                    <a:pt x="3244" y="1867"/>
                  </a:lnTo>
                  <a:lnTo>
                    <a:pt x="3244" y="934"/>
                  </a:lnTo>
                  <a:lnTo>
                    <a:pt x="3290" y="857"/>
                  </a:lnTo>
                  <a:lnTo>
                    <a:pt x="3428" y="781"/>
                  </a:lnTo>
                  <a:lnTo>
                    <a:pt x="3520" y="765"/>
                  </a:lnTo>
                  <a:lnTo>
                    <a:pt x="3627" y="781"/>
                  </a:lnTo>
                  <a:lnTo>
                    <a:pt x="3688" y="827"/>
                  </a:lnTo>
                  <a:lnTo>
                    <a:pt x="3734" y="903"/>
                  </a:lnTo>
                  <a:lnTo>
                    <a:pt x="3749" y="1010"/>
                  </a:lnTo>
                  <a:lnTo>
                    <a:pt x="3749" y="1867"/>
                  </a:lnTo>
                  <a:lnTo>
                    <a:pt x="4040" y="1867"/>
                  </a:lnTo>
                  <a:lnTo>
                    <a:pt x="4040" y="995"/>
                  </a:lnTo>
                  <a:lnTo>
                    <a:pt x="4025" y="781"/>
                  </a:lnTo>
                  <a:lnTo>
                    <a:pt x="3872" y="597"/>
                  </a:lnTo>
                  <a:lnTo>
                    <a:pt x="3719" y="536"/>
                  </a:lnTo>
                  <a:close/>
                  <a:moveTo>
                    <a:pt x="7575" y="536"/>
                  </a:moveTo>
                  <a:lnTo>
                    <a:pt x="7422" y="628"/>
                  </a:lnTo>
                  <a:lnTo>
                    <a:pt x="7376" y="704"/>
                  </a:lnTo>
                  <a:lnTo>
                    <a:pt x="7361" y="551"/>
                  </a:lnTo>
                  <a:lnTo>
                    <a:pt x="7085" y="551"/>
                  </a:lnTo>
                  <a:lnTo>
                    <a:pt x="7085" y="1867"/>
                  </a:lnTo>
                  <a:lnTo>
                    <a:pt x="7376" y="1867"/>
                  </a:lnTo>
                  <a:lnTo>
                    <a:pt x="7376" y="964"/>
                  </a:lnTo>
                  <a:lnTo>
                    <a:pt x="7422" y="903"/>
                  </a:lnTo>
                  <a:lnTo>
                    <a:pt x="7560" y="827"/>
                  </a:lnTo>
                  <a:lnTo>
                    <a:pt x="7651" y="811"/>
                  </a:lnTo>
                  <a:lnTo>
                    <a:pt x="7713" y="811"/>
                  </a:lnTo>
                  <a:lnTo>
                    <a:pt x="7774" y="827"/>
                  </a:lnTo>
                  <a:lnTo>
                    <a:pt x="7774" y="551"/>
                  </a:lnTo>
                  <a:lnTo>
                    <a:pt x="7728" y="536"/>
                  </a:lnTo>
                  <a:close/>
                  <a:moveTo>
                    <a:pt x="7973" y="551"/>
                  </a:moveTo>
                  <a:lnTo>
                    <a:pt x="7973" y="1867"/>
                  </a:lnTo>
                  <a:lnTo>
                    <a:pt x="8263" y="1867"/>
                  </a:lnTo>
                  <a:lnTo>
                    <a:pt x="8263" y="551"/>
                  </a:lnTo>
                  <a:close/>
                  <a:moveTo>
                    <a:pt x="9151" y="536"/>
                  </a:moveTo>
                  <a:lnTo>
                    <a:pt x="8952" y="628"/>
                  </a:lnTo>
                  <a:lnTo>
                    <a:pt x="8876" y="704"/>
                  </a:lnTo>
                  <a:lnTo>
                    <a:pt x="8860" y="551"/>
                  </a:lnTo>
                  <a:lnTo>
                    <a:pt x="8585" y="551"/>
                  </a:lnTo>
                  <a:lnTo>
                    <a:pt x="8585" y="1867"/>
                  </a:lnTo>
                  <a:lnTo>
                    <a:pt x="8891" y="1867"/>
                  </a:lnTo>
                  <a:lnTo>
                    <a:pt x="8891" y="934"/>
                  </a:lnTo>
                  <a:lnTo>
                    <a:pt x="8937" y="857"/>
                  </a:lnTo>
                  <a:lnTo>
                    <a:pt x="9059" y="781"/>
                  </a:lnTo>
                  <a:lnTo>
                    <a:pt x="9151" y="765"/>
                  </a:lnTo>
                  <a:lnTo>
                    <a:pt x="9258" y="781"/>
                  </a:lnTo>
                  <a:lnTo>
                    <a:pt x="9319" y="827"/>
                  </a:lnTo>
                  <a:lnTo>
                    <a:pt x="9365" y="903"/>
                  </a:lnTo>
                  <a:lnTo>
                    <a:pt x="9381" y="1010"/>
                  </a:lnTo>
                  <a:lnTo>
                    <a:pt x="9381" y="1867"/>
                  </a:lnTo>
                  <a:lnTo>
                    <a:pt x="9671" y="1867"/>
                  </a:lnTo>
                  <a:lnTo>
                    <a:pt x="9671" y="995"/>
                  </a:lnTo>
                  <a:lnTo>
                    <a:pt x="9656" y="781"/>
                  </a:lnTo>
                  <a:lnTo>
                    <a:pt x="9518" y="597"/>
                  </a:lnTo>
                  <a:lnTo>
                    <a:pt x="9350" y="536"/>
                  </a:lnTo>
                  <a:close/>
                  <a:moveTo>
                    <a:pt x="1928" y="536"/>
                  </a:moveTo>
                  <a:lnTo>
                    <a:pt x="1775" y="612"/>
                  </a:lnTo>
                  <a:lnTo>
                    <a:pt x="1653" y="704"/>
                  </a:lnTo>
                  <a:lnTo>
                    <a:pt x="1561" y="857"/>
                  </a:lnTo>
                  <a:lnTo>
                    <a:pt x="1500" y="1010"/>
                  </a:lnTo>
                  <a:lnTo>
                    <a:pt x="1485" y="1194"/>
                  </a:lnTo>
                  <a:lnTo>
                    <a:pt x="1485" y="1209"/>
                  </a:lnTo>
                  <a:lnTo>
                    <a:pt x="1500" y="1362"/>
                  </a:lnTo>
                  <a:lnTo>
                    <a:pt x="1576" y="1607"/>
                  </a:lnTo>
                  <a:lnTo>
                    <a:pt x="1653" y="1714"/>
                  </a:lnTo>
                  <a:lnTo>
                    <a:pt x="1745" y="1791"/>
                  </a:lnTo>
                  <a:lnTo>
                    <a:pt x="1959" y="1883"/>
                  </a:lnTo>
                  <a:lnTo>
                    <a:pt x="2097" y="1898"/>
                  </a:lnTo>
                  <a:lnTo>
                    <a:pt x="2280" y="1883"/>
                  </a:lnTo>
                  <a:lnTo>
                    <a:pt x="2418" y="1806"/>
                  </a:lnTo>
                  <a:lnTo>
                    <a:pt x="2556" y="1714"/>
                  </a:lnTo>
                  <a:lnTo>
                    <a:pt x="2632" y="1576"/>
                  </a:lnTo>
                  <a:lnTo>
                    <a:pt x="2694" y="1408"/>
                  </a:lnTo>
                  <a:lnTo>
                    <a:pt x="2709" y="1225"/>
                  </a:lnTo>
                  <a:lnTo>
                    <a:pt x="2709" y="1148"/>
                  </a:lnTo>
                  <a:lnTo>
                    <a:pt x="2694" y="1010"/>
                  </a:lnTo>
                  <a:lnTo>
                    <a:pt x="2602" y="796"/>
                  </a:lnTo>
                  <a:lnTo>
                    <a:pt x="2525" y="704"/>
                  </a:lnTo>
                  <a:lnTo>
                    <a:pt x="2449" y="628"/>
                  </a:lnTo>
                  <a:lnTo>
                    <a:pt x="2234" y="536"/>
                  </a:lnTo>
                  <a:close/>
                  <a:moveTo>
                    <a:pt x="5142" y="0"/>
                  </a:moveTo>
                  <a:lnTo>
                    <a:pt x="5142" y="674"/>
                  </a:lnTo>
                  <a:lnTo>
                    <a:pt x="5081" y="612"/>
                  </a:lnTo>
                  <a:lnTo>
                    <a:pt x="4912" y="536"/>
                  </a:lnTo>
                  <a:lnTo>
                    <a:pt x="4698" y="536"/>
                  </a:lnTo>
                  <a:lnTo>
                    <a:pt x="4499" y="628"/>
                  </a:lnTo>
                  <a:lnTo>
                    <a:pt x="4423" y="720"/>
                  </a:lnTo>
                  <a:lnTo>
                    <a:pt x="4361" y="811"/>
                  </a:lnTo>
                  <a:lnTo>
                    <a:pt x="4300" y="1056"/>
                  </a:lnTo>
                  <a:lnTo>
                    <a:pt x="4285" y="1194"/>
                  </a:lnTo>
                  <a:lnTo>
                    <a:pt x="4300" y="1362"/>
                  </a:lnTo>
                  <a:lnTo>
                    <a:pt x="4361" y="1607"/>
                  </a:lnTo>
                  <a:lnTo>
                    <a:pt x="4438" y="1699"/>
                  </a:lnTo>
                  <a:lnTo>
                    <a:pt x="4499" y="1791"/>
                  </a:lnTo>
                  <a:lnTo>
                    <a:pt x="4698" y="1883"/>
                  </a:lnTo>
                  <a:lnTo>
                    <a:pt x="4805" y="1898"/>
                  </a:lnTo>
                  <a:lnTo>
                    <a:pt x="4912" y="1883"/>
                  </a:lnTo>
                  <a:lnTo>
                    <a:pt x="5081" y="1806"/>
                  </a:lnTo>
                  <a:lnTo>
                    <a:pt x="5157" y="1730"/>
                  </a:lnTo>
                  <a:lnTo>
                    <a:pt x="5172" y="1867"/>
                  </a:lnTo>
                  <a:lnTo>
                    <a:pt x="5433" y="1867"/>
                  </a:lnTo>
                  <a:lnTo>
                    <a:pt x="5433" y="0"/>
                  </a:lnTo>
                  <a:close/>
                  <a:moveTo>
                    <a:pt x="6289" y="536"/>
                  </a:moveTo>
                  <a:lnTo>
                    <a:pt x="6121" y="551"/>
                  </a:lnTo>
                  <a:lnTo>
                    <a:pt x="5983" y="612"/>
                  </a:lnTo>
                  <a:lnTo>
                    <a:pt x="5861" y="720"/>
                  </a:lnTo>
                  <a:lnTo>
                    <a:pt x="5769" y="857"/>
                  </a:lnTo>
                  <a:lnTo>
                    <a:pt x="5708" y="1026"/>
                  </a:lnTo>
                  <a:lnTo>
                    <a:pt x="5693" y="1209"/>
                  </a:lnTo>
                  <a:lnTo>
                    <a:pt x="5693" y="1240"/>
                  </a:lnTo>
                  <a:lnTo>
                    <a:pt x="5708" y="1393"/>
                  </a:lnTo>
                  <a:lnTo>
                    <a:pt x="5785" y="1622"/>
                  </a:lnTo>
                  <a:lnTo>
                    <a:pt x="5876" y="1714"/>
                  </a:lnTo>
                  <a:lnTo>
                    <a:pt x="5968" y="1791"/>
                  </a:lnTo>
                  <a:lnTo>
                    <a:pt x="6198" y="1883"/>
                  </a:lnTo>
                  <a:lnTo>
                    <a:pt x="6320" y="1898"/>
                  </a:lnTo>
                  <a:lnTo>
                    <a:pt x="6488" y="1883"/>
                  </a:lnTo>
                  <a:lnTo>
                    <a:pt x="6626" y="1821"/>
                  </a:lnTo>
                  <a:lnTo>
                    <a:pt x="6749" y="1760"/>
                  </a:lnTo>
                  <a:lnTo>
                    <a:pt x="6825" y="1638"/>
                  </a:lnTo>
                  <a:lnTo>
                    <a:pt x="6672" y="1485"/>
                  </a:lnTo>
                  <a:lnTo>
                    <a:pt x="6611" y="1561"/>
                  </a:lnTo>
                  <a:lnTo>
                    <a:pt x="6443" y="1653"/>
                  </a:lnTo>
                  <a:lnTo>
                    <a:pt x="6335" y="1653"/>
                  </a:lnTo>
                  <a:lnTo>
                    <a:pt x="6213" y="1638"/>
                  </a:lnTo>
                  <a:lnTo>
                    <a:pt x="6106" y="1561"/>
                  </a:lnTo>
                  <a:lnTo>
                    <a:pt x="6014" y="1454"/>
                  </a:lnTo>
                  <a:lnTo>
                    <a:pt x="5999" y="1301"/>
                  </a:lnTo>
                  <a:lnTo>
                    <a:pt x="6856" y="1301"/>
                  </a:lnTo>
                  <a:lnTo>
                    <a:pt x="6856" y="1179"/>
                  </a:lnTo>
                  <a:lnTo>
                    <a:pt x="6840" y="1041"/>
                  </a:lnTo>
                  <a:lnTo>
                    <a:pt x="6779" y="796"/>
                  </a:lnTo>
                  <a:lnTo>
                    <a:pt x="6703" y="704"/>
                  </a:lnTo>
                  <a:lnTo>
                    <a:pt x="6626" y="628"/>
                  </a:lnTo>
                  <a:lnTo>
                    <a:pt x="6427" y="536"/>
                  </a:lnTo>
                  <a:close/>
                  <a:moveTo>
                    <a:pt x="10329" y="536"/>
                  </a:moveTo>
                  <a:lnTo>
                    <a:pt x="10146" y="628"/>
                  </a:lnTo>
                  <a:lnTo>
                    <a:pt x="10069" y="720"/>
                  </a:lnTo>
                  <a:lnTo>
                    <a:pt x="10008" y="811"/>
                  </a:lnTo>
                  <a:lnTo>
                    <a:pt x="9931" y="1056"/>
                  </a:lnTo>
                  <a:lnTo>
                    <a:pt x="9931" y="1194"/>
                  </a:lnTo>
                  <a:lnTo>
                    <a:pt x="9931" y="1362"/>
                  </a:lnTo>
                  <a:lnTo>
                    <a:pt x="10008" y="1607"/>
                  </a:lnTo>
                  <a:lnTo>
                    <a:pt x="10069" y="1714"/>
                  </a:lnTo>
                  <a:lnTo>
                    <a:pt x="10146" y="1791"/>
                  </a:lnTo>
                  <a:lnTo>
                    <a:pt x="10345" y="1883"/>
                  </a:lnTo>
                  <a:lnTo>
                    <a:pt x="10452" y="1898"/>
                  </a:lnTo>
                  <a:lnTo>
                    <a:pt x="10559" y="1883"/>
                  </a:lnTo>
                  <a:lnTo>
                    <a:pt x="10727" y="1821"/>
                  </a:lnTo>
                  <a:lnTo>
                    <a:pt x="10788" y="1745"/>
                  </a:lnTo>
                  <a:lnTo>
                    <a:pt x="10788" y="1837"/>
                  </a:lnTo>
                  <a:lnTo>
                    <a:pt x="10773" y="1974"/>
                  </a:lnTo>
                  <a:lnTo>
                    <a:pt x="10712" y="2066"/>
                  </a:lnTo>
                  <a:lnTo>
                    <a:pt x="10605" y="2143"/>
                  </a:lnTo>
                  <a:lnTo>
                    <a:pt x="10467" y="2158"/>
                  </a:lnTo>
                  <a:lnTo>
                    <a:pt x="10375" y="2143"/>
                  </a:lnTo>
                  <a:lnTo>
                    <a:pt x="10207" y="2066"/>
                  </a:lnTo>
                  <a:lnTo>
                    <a:pt x="10130" y="1990"/>
                  </a:lnTo>
                  <a:lnTo>
                    <a:pt x="9993" y="2173"/>
                  </a:lnTo>
                  <a:lnTo>
                    <a:pt x="10084" y="2265"/>
                  </a:lnTo>
                  <a:lnTo>
                    <a:pt x="10207" y="2326"/>
                  </a:lnTo>
                  <a:lnTo>
                    <a:pt x="10345" y="2372"/>
                  </a:lnTo>
                  <a:lnTo>
                    <a:pt x="10482" y="2387"/>
                  </a:lnTo>
                  <a:lnTo>
                    <a:pt x="10620" y="2372"/>
                  </a:lnTo>
                  <a:lnTo>
                    <a:pt x="10834" y="2311"/>
                  </a:lnTo>
                  <a:lnTo>
                    <a:pt x="10926" y="2234"/>
                  </a:lnTo>
                  <a:lnTo>
                    <a:pt x="11003" y="2158"/>
                  </a:lnTo>
                  <a:lnTo>
                    <a:pt x="11079" y="1959"/>
                  </a:lnTo>
                  <a:lnTo>
                    <a:pt x="11079" y="1821"/>
                  </a:lnTo>
                  <a:lnTo>
                    <a:pt x="11079" y="551"/>
                  </a:lnTo>
                  <a:lnTo>
                    <a:pt x="10819" y="551"/>
                  </a:lnTo>
                  <a:lnTo>
                    <a:pt x="10804" y="689"/>
                  </a:lnTo>
                  <a:lnTo>
                    <a:pt x="10742" y="612"/>
                  </a:lnTo>
                  <a:lnTo>
                    <a:pt x="10559" y="536"/>
                  </a:lnTo>
                  <a:close/>
                  <a:moveTo>
                    <a:pt x="5249" y="2923"/>
                  </a:moveTo>
                  <a:lnTo>
                    <a:pt x="5172" y="2938"/>
                  </a:lnTo>
                  <a:lnTo>
                    <a:pt x="5111" y="2969"/>
                  </a:lnTo>
                  <a:lnTo>
                    <a:pt x="5081" y="3015"/>
                  </a:lnTo>
                  <a:lnTo>
                    <a:pt x="5081" y="3076"/>
                  </a:lnTo>
                  <a:lnTo>
                    <a:pt x="5081" y="3137"/>
                  </a:lnTo>
                  <a:lnTo>
                    <a:pt x="5111" y="3198"/>
                  </a:lnTo>
                  <a:lnTo>
                    <a:pt x="5172" y="3229"/>
                  </a:lnTo>
                  <a:lnTo>
                    <a:pt x="5249" y="3244"/>
                  </a:lnTo>
                  <a:lnTo>
                    <a:pt x="5310" y="3229"/>
                  </a:lnTo>
                  <a:lnTo>
                    <a:pt x="5371" y="3198"/>
                  </a:lnTo>
                  <a:lnTo>
                    <a:pt x="5402" y="3137"/>
                  </a:lnTo>
                  <a:lnTo>
                    <a:pt x="5402" y="3076"/>
                  </a:lnTo>
                  <a:lnTo>
                    <a:pt x="5402" y="3015"/>
                  </a:lnTo>
                  <a:lnTo>
                    <a:pt x="5371" y="2969"/>
                  </a:lnTo>
                  <a:lnTo>
                    <a:pt x="5310" y="2938"/>
                  </a:lnTo>
                  <a:lnTo>
                    <a:pt x="5249" y="2923"/>
                  </a:lnTo>
                  <a:close/>
                  <a:moveTo>
                    <a:pt x="7284" y="2923"/>
                  </a:moveTo>
                  <a:lnTo>
                    <a:pt x="7208" y="2938"/>
                  </a:lnTo>
                  <a:lnTo>
                    <a:pt x="7162" y="2969"/>
                  </a:lnTo>
                  <a:lnTo>
                    <a:pt x="7116" y="3015"/>
                  </a:lnTo>
                  <a:lnTo>
                    <a:pt x="7116" y="3076"/>
                  </a:lnTo>
                  <a:lnTo>
                    <a:pt x="7116" y="3137"/>
                  </a:lnTo>
                  <a:lnTo>
                    <a:pt x="7162" y="3198"/>
                  </a:lnTo>
                  <a:lnTo>
                    <a:pt x="7208" y="3229"/>
                  </a:lnTo>
                  <a:lnTo>
                    <a:pt x="7284" y="3244"/>
                  </a:lnTo>
                  <a:lnTo>
                    <a:pt x="7361" y="3229"/>
                  </a:lnTo>
                  <a:lnTo>
                    <a:pt x="7407" y="3198"/>
                  </a:lnTo>
                  <a:lnTo>
                    <a:pt x="7437" y="3137"/>
                  </a:lnTo>
                  <a:lnTo>
                    <a:pt x="7452" y="3076"/>
                  </a:lnTo>
                  <a:lnTo>
                    <a:pt x="7437" y="3015"/>
                  </a:lnTo>
                  <a:lnTo>
                    <a:pt x="7407" y="2969"/>
                  </a:lnTo>
                  <a:lnTo>
                    <a:pt x="7361" y="2938"/>
                  </a:lnTo>
                  <a:lnTo>
                    <a:pt x="7284" y="2923"/>
                  </a:lnTo>
                  <a:close/>
                  <a:moveTo>
                    <a:pt x="3091" y="3642"/>
                  </a:moveTo>
                  <a:lnTo>
                    <a:pt x="3168" y="3719"/>
                  </a:lnTo>
                  <a:lnTo>
                    <a:pt x="3229" y="3795"/>
                  </a:lnTo>
                  <a:lnTo>
                    <a:pt x="3244" y="3933"/>
                  </a:lnTo>
                  <a:lnTo>
                    <a:pt x="3244" y="3964"/>
                  </a:lnTo>
                  <a:lnTo>
                    <a:pt x="2694" y="3964"/>
                  </a:lnTo>
                  <a:lnTo>
                    <a:pt x="2724" y="3811"/>
                  </a:lnTo>
                  <a:lnTo>
                    <a:pt x="2785" y="3719"/>
                  </a:lnTo>
                  <a:lnTo>
                    <a:pt x="2862" y="3642"/>
                  </a:lnTo>
                  <a:close/>
                  <a:moveTo>
                    <a:pt x="1362" y="3214"/>
                  </a:moveTo>
                  <a:lnTo>
                    <a:pt x="1485" y="3229"/>
                  </a:lnTo>
                  <a:lnTo>
                    <a:pt x="1653" y="3306"/>
                  </a:lnTo>
                  <a:lnTo>
                    <a:pt x="1729" y="3367"/>
                  </a:lnTo>
                  <a:lnTo>
                    <a:pt x="1791" y="3443"/>
                  </a:lnTo>
                  <a:lnTo>
                    <a:pt x="1852" y="3673"/>
                  </a:lnTo>
                  <a:lnTo>
                    <a:pt x="1852" y="3811"/>
                  </a:lnTo>
                  <a:lnTo>
                    <a:pt x="1852" y="3902"/>
                  </a:lnTo>
                  <a:lnTo>
                    <a:pt x="1852" y="4040"/>
                  </a:lnTo>
                  <a:lnTo>
                    <a:pt x="1775" y="4254"/>
                  </a:lnTo>
                  <a:lnTo>
                    <a:pt x="1714" y="4346"/>
                  </a:lnTo>
                  <a:lnTo>
                    <a:pt x="1653" y="4407"/>
                  </a:lnTo>
                  <a:lnTo>
                    <a:pt x="1469" y="4484"/>
                  </a:lnTo>
                  <a:lnTo>
                    <a:pt x="1148" y="4484"/>
                  </a:lnTo>
                  <a:lnTo>
                    <a:pt x="1148" y="3214"/>
                  </a:lnTo>
                  <a:close/>
                  <a:moveTo>
                    <a:pt x="6335" y="3642"/>
                  </a:moveTo>
                  <a:lnTo>
                    <a:pt x="6473" y="3719"/>
                  </a:lnTo>
                  <a:lnTo>
                    <a:pt x="6519" y="3795"/>
                  </a:lnTo>
                  <a:lnTo>
                    <a:pt x="6519" y="4361"/>
                  </a:lnTo>
                  <a:lnTo>
                    <a:pt x="6473" y="4438"/>
                  </a:lnTo>
                  <a:lnTo>
                    <a:pt x="6335" y="4514"/>
                  </a:lnTo>
                  <a:lnTo>
                    <a:pt x="6244" y="4514"/>
                  </a:lnTo>
                  <a:lnTo>
                    <a:pt x="6121" y="4499"/>
                  </a:lnTo>
                  <a:lnTo>
                    <a:pt x="6029" y="4407"/>
                  </a:lnTo>
                  <a:lnTo>
                    <a:pt x="5968" y="4285"/>
                  </a:lnTo>
                  <a:lnTo>
                    <a:pt x="5953" y="4101"/>
                  </a:lnTo>
                  <a:lnTo>
                    <a:pt x="5968" y="3887"/>
                  </a:lnTo>
                  <a:lnTo>
                    <a:pt x="6029" y="3749"/>
                  </a:lnTo>
                  <a:lnTo>
                    <a:pt x="6121" y="3658"/>
                  </a:lnTo>
                  <a:lnTo>
                    <a:pt x="6244" y="3642"/>
                  </a:lnTo>
                  <a:close/>
                  <a:moveTo>
                    <a:pt x="9763" y="3642"/>
                  </a:moveTo>
                  <a:lnTo>
                    <a:pt x="9901" y="3719"/>
                  </a:lnTo>
                  <a:lnTo>
                    <a:pt x="9947" y="3795"/>
                  </a:lnTo>
                  <a:lnTo>
                    <a:pt x="9947" y="4361"/>
                  </a:lnTo>
                  <a:lnTo>
                    <a:pt x="9901" y="4438"/>
                  </a:lnTo>
                  <a:lnTo>
                    <a:pt x="9763" y="4514"/>
                  </a:lnTo>
                  <a:lnTo>
                    <a:pt x="9687" y="4514"/>
                  </a:lnTo>
                  <a:lnTo>
                    <a:pt x="9549" y="4499"/>
                  </a:lnTo>
                  <a:lnTo>
                    <a:pt x="9457" y="4407"/>
                  </a:lnTo>
                  <a:lnTo>
                    <a:pt x="9396" y="4285"/>
                  </a:lnTo>
                  <a:lnTo>
                    <a:pt x="9381" y="4101"/>
                  </a:lnTo>
                  <a:lnTo>
                    <a:pt x="9396" y="3887"/>
                  </a:lnTo>
                  <a:lnTo>
                    <a:pt x="9457" y="3749"/>
                  </a:lnTo>
                  <a:lnTo>
                    <a:pt x="9549" y="3658"/>
                  </a:lnTo>
                  <a:lnTo>
                    <a:pt x="9687" y="3642"/>
                  </a:lnTo>
                  <a:close/>
                  <a:moveTo>
                    <a:pt x="842" y="2969"/>
                  </a:moveTo>
                  <a:lnTo>
                    <a:pt x="842" y="4744"/>
                  </a:lnTo>
                  <a:lnTo>
                    <a:pt x="1347" y="4744"/>
                  </a:lnTo>
                  <a:lnTo>
                    <a:pt x="1576" y="4713"/>
                  </a:lnTo>
                  <a:lnTo>
                    <a:pt x="1775" y="4637"/>
                  </a:lnTo>
                  <a:lnTo>
                    <a:pt x="1944" y="4514"/>
                  </a:lnTo>
                  <a:lnTo>
                    <a:pt x="2066" y="4346"/>
                  </a:lnTo>
                  <a:lnTo>
                    <a:pt x="2143" y="4132"/>
                  </a:lnTo>
                  <a:lnTo>
                    <a:pt x="2158" y="3902"/>
                  </a:lnTo>
                  <a:lnTo>
                    <a:pt x="2158" y="3811"/>
                  </a:lnTo>
                  <a:lnTo>
                    <a:pt x="2143" y="3566"/>
                  </a:lnTo>
                  <a:lnTo>
                    <a:pt x="2066" y="3367"/>
                  </a:lnTo>
                  <a:lnTo>
                    <a:pt x="1944" y="3198"/>
                  </a:lnTo>
                  <a:lnTo>
                    <a:pt x="1775" y="3076"/>
                  </a:lnTo>
                  <a:lnTo>
                    <a:pt x="1592" y="2984"/>
                  </a:lnTo>
                  <a:lnTo>
                    <a:pt x="1362" y="2969"/>
                  </a:lnTo>
                  <a:close/>
                  <a:moveTo>
                    <a:pt x="5096" y="3428"/>
                  </a:moveTo>
                  <a:lnTo>
                    <a:pt x="5096" y="4744"/>
                  </a:lnTo>
                  <a:lnTo>
                    <a:pt x="5387" y="4744"/>
                  </a:lnTo>
                  <a:lnTo>
                    <a:pt x="5387" y="3428"/>
                  </a:lnTo>
                  <a:close/>
                  <a:moveTo>
                    <a:pt x="7131" y="3428"/>
                  </a:moveTo>
                  <a:lnTo>
                    <a:pt x="7131" y="4744"/>
                  </a:lnTo>
                  <a:lnTo>
                    <a:pt x="7422" y="4744"/>
                  </a:lnTo>
                  <a:lnTo>
                    <a:pt x="7422" y="3428"/>
                  </a:lnTo>
                  <a:close/>
                  <a:moveTo>
                    <a:pt x="8416" y="3397"/>
                  </a:moveTo>
                  <a:lnTo>
                    <a:pt x="8294" y="3413"/>
                  </a:lnTo>
                  <a:lnTo>
                    <a:pt x="8110" y="3489"/>
                  </a:lnTo>
                  <a:lnTo>
                    <a:pt x="8034" y="3581"/>
                  </a:lnTo>
                  <a:lnTo>
                    <a:pt x="8019" y="3428"/>
                  </a:lnTo>
                  <a:lnTo>
                    <a:pt x="7743" y="3428"/>
                  </a:lnTo>
                  <a:lnTo>
                    <a:pt x="7743" y="4744"/>
                  </a:lnTo>
                  <a:lnTo>
                    <a:pt x="8049" y="4744"/>
                  </a:lnTo>
                  <a:lnTo>
                    <a:pt x="8049" y="3795"/>
                  </a:lnTo>
                  <a:lnTo>
                    <a:pt x="8095" y="3734"/>
                  </a:lnTo>
                  <a:lnTo>
                    <a:pt x="8218" y="3642"/>
                  </a:lnTo>
                  <a:lnTo>
                    <a:pt x="8309" y="3642"/>
                  </a:lnTo>
                  <a:lnTo>
                    <a:pt x="8416" y="3658"/>
                  </a:lnTo>
                  <a:lnTo>
                    <a:pt x="8478" y="3703"/>
                  </a:lnTo>
                  <a:lnTo>
                    <a:pt x="8524" y="3765"/>
                  </a:lnTo>
                  <a:lnTo>
                    <a:pt x="8539" y="3887"/>
                  </a:lnTo>
                  <a:lnTo>
                    <a:pt x="8539" y="4744"/>
                  </a:lnTo>
                  <a:lnTo>
                    <a:pt x="8830" y="4744"/>
                  </a:lnTo>
                  <a:lnTo>
                    <a:pt x="8830" y="3872"/>
                  </a:lnTo>
                  <a:lnTo>
                    <a:pt x="8814" y="3658"/>
                  </a:lnTo>
                  <a:lnTo>
                    <a:pt x="8661" y="3459"/>
                  </a:lnTo>
                  <a:lnTo>
                    <a:pt x="8508" y="3397"/>
                  </a:lnTo>
                  <a:close/>
                  <a:moveTo>
                    <a:pt x="2984" y="3397"/>
                  </a:moveTo>
                  <a:lnTo>
                    <a:pt x="2816" y="3413"/>
                  </a:lnTo>
                  <a:lnTo>
                    <a:pt x="2678" y="3489"/>
                  </a:lnTo>
                  <a:lnTo>
                    <a:pt x="2556" y="3581"/>
                  </a:lnTo>
                  <a:lnTo>
                    <a:pt x="2464" y="3719"/>
                  </a:lnTo>
                  <a:lnTo>
                    <a:pt x="2403" y="3887"/>
                  </a:lnTo>
                  <a:lnTo>
                    <a:pt x="2387" y="4071"/>
                  </a:lnTo>
                  <a:lnTo>
                    <a:pt x="2387" y="4117"/>
                  </a:lnTo>
                  <a:lnTo>
                    <a:pt x="2387" y="4254"/>
                  </a:lnTo>
                  <a:lnTo>
                    <a:pt x="2479" y="4484"/>
                  </a:lnTo>
                  <a:lnTo>
                    <a:pt x="2556" y="4591"/>
                  </a:lnTo>
                  <a:lnTo>
                    <a:pt x="2648" y="4667"/>
                  </a:lnTo>
                  <a:lnTo>
                    <a:pt x="2877" y="4759"/>
                  </a:lnTo>
                  <a:lnTo>
                    <a:pt x="3015" y="4759"/>
                  </a:lnTo>
                  <a:lnTo>
                    <a:pt x="3168" y="4744"/>
                  </a:lnTo>
                  <a:lnTo>
                    <a:pt x="3306" y="4698"/>
                  </a:lnTo>
                  <a:lnTo>
                    <a:pt x="3428" y="4622"/>
                  </a:lnTo>
                  <a:lnTo>
                    <a:pt x="3520" y="4514"/>
                  </a:lnTo>
                  <a:lnTo>
                    <a:pt x="3367" y="4361"/>
                  </a:lnTo>
                  <a:lnTo>
                    <a:pt x="3290" y="4438"/>
                  </a:lnTo>
                  <a:lnTo>
                    <a:pt x="3137" y="4514"/>
                  </a:lnTo>
                  <a:lnTo>
                    <a:pt x="3030" y="4530"/>
                  </a:lnTo>
                  <a:lnTo>
                    <a:pt x="2892" y="4514"/>
                  </a:lnTo>
                  <a:lnTo>
                    <a:pt x="2785" y="4438"/>
                  </a:lnTo>
                  <a:lnTo>
                    <a:pt x="2709" y="4331"/>
                  </a:lnTo>
                  <a:lnTo>
                    <a:pt x="2678" y="4178"/>
                  </a:lnTo>
                  <a:lnTo>
                    <a:pt x="3550" y="4178"/>
                  </a:lnTo>
                  <a:lnTo>
                    <a:pt x="3550" y="4055"/>
                  </a:lnTo>
                  <a:lnTo>
                    <a:pt x="3535" y="3902"/>
                  </a:lnTo>
                  <a:lnTo>
                    <a:pt x="3459" y="3658"/>
                  </a:lnTo>
                  <a:lnTo>
                    <a:pt x="3397" y="3566"/>
                  </a:lnTo>
                  <a:lnTo>
                    <a:pt x="3321" y="3489"/>
                  </a:lnTo>
                  <a:lnTo>
                    <a:pt x="3107" y="3413"/>
                  </a:lnTo>
                  <a:lnTo>
                    <a:pt x="2984" y="3397"/>
                  </a:lnTo>
                  <a:close/>
                  <a:moveTo>
                    <a:pt x="4316" y="3397"/>
                  </a:moveTo>
                  <a:lnTo>
                    <a:pt x="4178" y="3413"/>
                  </a:lnTo>
                  <a:lnTo>
                    <a:pt x="3964" y="3489"/>
                  </a:lnTo>
                  <a:lnTo>
                    <a:pt x="3872" y="3581"/>
                  </a:lnTo>
                  <a:lnTo>
                    <a:pt x="3811" y="3673"/>
                  </a:lnTo>
                  <a:lnTo>
                    <a:pt x="3719" y="3918"/>
                  </a:lnTo>
                  <a:lnTo>
                    <a:pt x="3719" y="4055"/>
                  </a:lnTo>
                  <a:lnTo>
                    <a:pt x="3719" y="4086"/>
                  </a:lnTo>
                  <a:lnTo>
                    <a:pt x="3719" y="4239"/>
                  </a:lnTo>
                  <a:lnTo>
                    <a:pt x="3811" y="4484"/>
                  </a:lnTo>
                  <a:lnTo>
                    <a:pt x="3887" y="4576"/>
                  </a:lnTo>
                  <a:lnTo>
                    <a:pt x="3964" y="4667"/>
                  </a:lnTo>
                  <a:lnTo>
                    <a:pt x="4178" y="4759"/>
                  </a:lnTo>
                  <a:lnTo>
                    <a:pt x="4316" y="4759"/>
                  </a:lnTo>
                  <a:lnTo>
                    <a:pt x="4453" y="4744"/>
                  </a:lnTo>
                  <a:lnTo>
                    <a:pt x="4576" y="4698"/>
                  </a:lnTo>
                  <a:lnTo>
                    <a:pt x="4698" y="4637"/>
                  </a:lnTo>
                  <a:lnTo>
                    <a:pt x="4775" y="4530"/>
                  </a:lnTo>
                  <a:lnTo>
                    <a:pt x="4836" y="4423"/>
                  </a:lnTo>
                  <a:lnTo>
                    <a:pt x="4851" y="4300"/>
                  </a:lnTo>
                  <a:lnTo>
                    <a:pt x="4576" y="4300"/>
                  </a:lnTo>
                  <a:lnTo>
                    <a:pt x="4560" y="4392"/>
                  </a:lnTo>
                  <a:lnTo>
                    <a:pt x="4499" y="4453"/>
                  </a:lnTo>
                  <a:lnTo>
                    <a:pt x="4423" y="4514"/>
                  </a:lnTo>
                  <a:lnTo>
                    <a:pt x="4316" y="4530"/>
                  </a:lnTo>
                  <a:lnTo>
                    <a:pt x="4178" y="4514"/>
                  </a:lnTo>
                  <a:lnTo>
                    <a:pt x="4086" y="4423"/>
                  </a:lnTo>
                  <a:lnTo>
                    <a:pt x="4025" y="4300"/>
                  </a:lnTo>
                  <a:lnTo>
                    <a:pt x="4009" y="4101"/>
                  </a:lnTo>
                  <a:lnTo>
                    <a:pt x="4009" y="4055"/>
                  </a:lnTo>
                  <a:lnTo>
                    <a:pt x="4025" y="3856"/>
                  </a:lnTo>
                  <a:lnTo>
                    <a:pt x="4086" y="3734"/>
                  </a:lnTo>
                  <a:lnTo>
                    <a:pt x="4178" y="3658"/>
                  </a:lnTo>
                  <a:lnTo>
                    <a:pt x="4316" y="3642"/>
                  </a:lnTo>
                  <a:lnTo>
                    <a:pt x="4423" y="3642"/>
                  </a:lnTo>
                  <a:lnTo>
                    <a:pt x="4499" y="3703"/>
                  </a:lnTo>
                  <a:lnTo>
                    <a:pt x="4560" y="3780"/>
                  </a:lnTo>
                  <a:lnTo>
                    <a:pt x="4576" y="3887"/>
                  </a:lnTo>
                  <a:lnTo>
                    <a:pt x="4851" y="3887"/>
                  </a:lnTo>
                  <a:lnTo>
                    <a:pt x="4836" y="3780"/>
                  </a:lnTo>
                  <a:lnTo>
                    <a:pt x="4759" y="3612"/>
                  </a:lnTo>
                  <a:lnTo>
                    <a:pt x="4698" y="3535"/>
                  </a:lnTo>
                  <a:lnTo>
                    <a:pt x="4622" y="3474"/>
                  </a:lnTo>
                  <a:lnTo>
                    <a:pt x="4423" y="3397"/>
                  </a:lnTo>
                  <a:close/>
                  <a:moveTo>
                    <a:pt x="6519" y="2877"/>
                  </a:moveTo>
                  <a:lnTo>
                    <a:pt x="6519" y="3550"/>
                  </a:lnTo>
                  <a:lnTo>
                    <a:pt x="6443" y="3474"/>
                  </a:lnTo>
                  <a:lnTo>
                    <a:pt x="6274" y="3397"/>
                  </a:lnTo>
                  <a:lnTo>
                    <a:pt x="6167" y="3397"/>
                  </a:lnTo>
                  <a:lnTo>
                    <a:pt x="6060" y="3413"/>
                  </a:lnTo>
                  <a:lnTo>
                    <a:pt x="5876" y="3505"/>
                  </a:lnTo>
                  <a:lnTo>
                    <a:pt x="5800" y="3581"/>
                  </a:lnTo>
                  <a:lnTo>
                    <a:pt x="5739" y="3673"/>
                  </a:lnTo>
                  <a:lnTo>
                    <a:pt x="5662" y="3918"/>
                  </a:lnTo>
                  <a:lnTo>
                    <a:pt x="5662" y="4071"/>
                  </a:lnTo>
                  <a:lnTo>
                    <a:pt x="5662" y="4224"/>
                  </a:lnTo>
                  <a:lnTo>
                    <a:pt x="5739" y="4484"/>
                  </a:lnTo>
                  <a:lnTo>
                    <a:pt x="5800" y="4576"/>
                  </a:lnTo>
                  <a:lnTo>
                    <a:pt x="5876" y="4667"/>
                  </a:lnTo>
                  <a:lnTo>
                    <a:pt x="6060" y="4759"/>
                  </a:lnTo>
                  <a:lnTo>
                    <a:pt x="6274" y="4759"/>
                  </a:lnTo>
                  <a:lnTo>
                    <a:pt x="6458" y="4667"/>
                  </a:lnTo>
                  <a:lnTo>
                    <a:pt x="6519" y="4606"/>
                  </a:lnTo>
                  <a:lnTo>
                    <a:pt x="6534" y="4744"/>
                  </a:lnTo>
                  <a:lnTo>
                    <a:pt x="6810" y="4744"/>
                  </a:lnTo>
                  <a:lnTo>
                    <a:pt x="6810" y="2877"/>
                  </a:lnTo>
                  <a:close/>
                  <a:moveTo>
                    <a:pt x="9610" y="3397"/>
                  </a:moveTo>
                  <a:lnTo>
                    <a:pt x="9488" y="3413"/>
                  </a:lnTo>
                  <a:lnTo>
                    <a:pt x="9304" y="3505"/>
                  </a:lnTo>
                  <a:lnTo>
                    <a:pt x="9227" y="3581"/>
                  </a:lnTo>
                  <a:lnTo>
                    <a:pt x="9166" y="3673"/>
                  </a:lnTo>
                  <a:lnTo>
                    <a:pt x="9090" y="3918"/>
                  </a:lnTo>
                  <a:lnTo>
                    <a:pt x="9090" y="4071"/>
                  </a:lnTo>
                  <a:lnTo>
                    <a:pt x="9090" y="4224"/>
                  </a:lnTo>
                  <a:lnTo>
                    <a:pt x="9166" y="4484"/>
                  </a:lnTo>
                  <a:lnTo>
                    <a:pt x="9227" y="4576"/>
                  </a:lnTo>
                  <a:lnTo>
                    <a:pt x="9304" y="4667"/>
                  </a:lnTo>
                  <a:lnTo>
                    <a:pt x="9488" y="4759"/>
                  </a:lnTo>
                  <a:lnTo>
                    <a:pt x="9702" y="4759"/>
                  </a:lnTo>
                  <a:lnTo>
                    <a:pt x="9885" y="4683"/>
                  </a:lnTo>
                  <a:lnTo>
                    <a:pt x="9947" y="4622"/>
                  </a:lnTo>
                  <a:lnTo>
                    <a:pt x="9947" y="4713"/>
                  </a:lnTo>
                  <a:lnTo>
                    <a:pt x="9931" y="4851"/>
                  </a:lnTo>
                  <a:lnTo>
                    <a:pt x="9855" y="4943"/>
                  </a:lnTo>
                  <a:lnTo>
                    <a:pt x="9763" y="5004"/>
                  </a:lnTo>
                  <a:lnTo>
                    <a:pt x="9625" y="5019"/>
                  </a:lnTo>
                  <a:lnTo>
                    <a:pt x="9534" y="5019"/>
                  </a:lnTo>
                  <a:lnTo>
                    <a:pt x="9365" y="4928"/>
                  </a:lnTo>
                  <a:lnTo>
                    <a:pt x="9289" y="4866"/>
                  </a:lnTo>
                  <a:lnTo>
                    <a:pt x="9151" y="5035"/>
                  </a:lnTo>
                  <a:lnTo>
                    <a:pt x="9243" y="5127"/>
                  </a:lnTo>
                  <a:lnTo>
                    <a:pt x="9365" y="5188"/>
                  </a:lnTo>
                  <a:lnTo>
                    <a:pt x="9503" y="5249"/>
                  </a:lnTo>
                  <a:lnTo>
                    <a:pt x="9778" y="5249"/>
                  </a:lnTo>
                  <a:lnTo>
                    <a:pt x="9993" y="5172"/>
                  </a:lnTo>
                  <a:lnTo>
                    <a:pt x="10084" y="5111"/>
                  </a:lnTo>
                  <a:lnTo>
                    <a:pt x="10161" y="5019"/>
                  </a:lnTo>
                  <a:lnTo>
                    <a:pt x="10237" y="4820"/>
                  </a:lnTo>
                  <a:lnTo>
                    <a:pt x="10237" y="4698"/>
                  </a:lnTo>
                  <a:lnTo>
                    <a:pt x="10237" y="3428"/>
                  </a:lnTo>
                  <a:lnTo>
                    <a:pt x="9977" y="3428"/>
                  </a:lnTo>
                  <a:lnTo>
                    <a:pt x="9962" y="3550"/>
                  </a:lnTo>
                  <a:lnTo>
                    <a:pt x="9901" y="3489"/>
                  </a:lnTo>
                  <a:lnTo>
                    <a:pt x="9717" y="3397"/>
                  </a:lnTo>
                  <a:close/>
                  <a:moveTo>
                    <a:pt x="6381" y="5800"/>
                  </a:moveTo>
                  <a:lnTo>
                    <a:pt x="6335" y="5830"/>
                  </a:lnTo>
                  <a:lnTo>
                    <a:pt x="6289" y="5892"/>
                  </a:lnTo>
                  <a:lnTo>
                    <a:pt x="6289" y="5953"/>
                  </a:lnTo>
                  <a:lnTo>
                    <a:pt x="6289" y="6014"/>
                  </a:lnTo>
                  <a:lnTo>
                    <a:pt x="6335" y="6060"/>
                  </a:lnTo>
                  <a:lnTo>
                    <a:pt x="6381" y="6106"/>
                  </a:lnTo>
                  <a:lnTo>
                    <a:pt x="6534" y="6106"/>
                  </a:lnTo>
                  <a:lnTo>
                    <a:pt x="6580" y="6060"/>
                  </a:lnTo>
                  <a:lnTo>
                    <a:pt x="6611" y="6014"/>
                  </a:lnTo>
                  <a:lnTo>
                    <a:pt x="6626" y="5953"/>
                  </a:lnTo>
                  <a:lnTo>
                    <a:pt x="6611" y="5892"/>
                  </a:lnTo>
                  <a:lnTo>
                    <a:pt x="6580" y="5830"/>
                  </a:lnTo>
                  <a:lnTo>
                    <a:pt x="6534" y="5800"/>
                  </a:lnTo>
                  <a:close/>
                  <a:moveTo>
                    <a:pt x="3520" y="6504"/>
                  </a:moveTo>
                  <a:lnTo>
                    <a:pt x="3642" y="6519"/>
                  </a:lnTo>
                  <a:lnTo>
                    <a:pt x="3719" y="6580"/>
                  </a:lnTo>
                  <a:lnTo>
                    <a:pt x="3780" y="6672"/>
                  </a:lnTo>
                  <a:lnTo>
                    <a:pt x="3795" y="6810"/>
                  </a:lnTo>
                  <a:lnTo>
                    <a:pt x="3795" y="6825"/>
                  </a:lnTo>
                  <a:lnTo>
                    <a:pt x="3229" y="6825"/>
                  </a:lnTo>
                  <a:lnTo>
                    <a:pt x="3260" y="6687"/>
                  </a:lnTo>
                  <a:lnTo>
                    <a:pt x="3321" y="6596"/>
                  </a:lnTo>
                  <a:lnTo>
                    <a:pt x="3413" y="6519"/>
                  </a:lnTo>
                  <a:lnTo>
                    <a:pt x="3520" y="6504"/>
                  </a:lnTo>
                  <a:close/>
                  <a:moveTo>
                    <a:pt x="4866" y="6504"/>
                  </a:moveTo>
                  <a:lnTo>
                    <a:pt x="4974" y="6519"/>
                  </a:lnTo>
                  <a:lnTo>
                    <a:pt x="5050" y="6580"/>
                  </a:lnTo>
                  <a:lnTo>
                    <a:pt x="5111" y="6672"/>
                  </a:lnTo>
                  <a:lnTo>
                    <a:pt x="5127" y="6810"/>
                  </a:lnTo>
                  <a:lnTo>
                    <a:pt x="5127" y="6825"/>
                  </a:lnTo>
                  <a:lnTo>
                    <a:pt x="4560" y="6825"/>
                  </a:lnTo>
                  <a:lnTo>
                    <a:pt x="4591" y="6687"/>
                  </a:lnTo>
                  <a:lnTo>
                    <a:pt x="4667" y="6596"/>
                  </a:lnTo>
                  <a:lnTo>
                    <a:pt x="4744" y="6519"/>
                  </a:lnTo>
                  <a:lnTo>
                    <a:pt x="4866" y="6504"/>
                  </a:lnTo>
                  <a:close/>
                  <a:moveTo>
                    <a:pt x="8860" y="6504"/>
                  </a:moveTo>
                  <a:lnTo>
                    <a:pt x="8937" y="6519"/>
                  </a:lnTo>
                  <a:lnTo>
                    <a:pt x="9074" y="6596"/>
                  </a:lnTo>
                  <a:lnTo>
                    <a:pt x="9120" y="6657"/>
                  </a:lnTo>
                  <a:lnTo>
                    <a:pt x="9120" y="7238"/>
                  </a:lnTo>
                  <a:lnTo>
                    <a:pt x="9074" y="7299"/>
                  </a:lnTo>
                  <a:lnTo>
                    <a:pt x="8937" y="7376"/>
                  </a:lnTo>
                  <a:lnTo>
                    <a:pt x="8860" y="7391"/>
                  </a:lnTo>
                  <a:lnTo>
                    <a:pt x="8723" y="7376"/>
                  </a:lnTo>
                  <a:lnTo>
                    <a:pt x="8631" y="7284"/>
                  </a:lnTo>
                  <a:lnTo>
                    <a:pt x="8570" y="7146"/>
                  </a:lnTo>
                  <a:lnTo>
                    <a:pt x="8554" y="6963"/>
                  </a:lnTo>
                  <a:lnTo>
                    <a:pt x="8570" y="6764"/>
                  </a:lnTo>
                  <a:lnTo>
                    <a:pt x="8631" y="6626"/>
                  </a:lnTo>
                  <a:lnTo>
                    <a:pt x="8723" y="6534"/>
                  </a:lnTo>
                  <a:lnTo>
                    <a:pt x="8860" y="6504"/>
                  </a:lnTo>
                  <a:close/>
                  <a:moveTo>
                    <a:pt x="1668" y="5830"/>
                  </a:moveTo>
                  <a:lnTo>
                    <a:pt x="1668" y="7605"/>
                  </a:lnTo>
                  <a:lnTo>
                    <a:pt x="1974" y="7605"/>
                  </a:lnTo>
                  <a:lnTo>
                    <a:pt x="1974" y="6856"/>
                  </a:lnTo>
                  <a:lnTo>
                    <a:pt x="2694" y="6856"/>
                  </a:lnTo>
                  <a:lnTo>
                    <a:pt x="2694" y="6611"/>
                  </a:lnTo>
                  <a:lnTo>
                    <a:pt x="1974" y="6611"/>
                  </a:lnTo>
                  <a:lnTo>
                    <a:pt x="1974" y="6091"/>
                  </a:lnTo>
                  <a:lnTo>
                    <a:pt x="2785" y="6091"/>
                  </a:lnTo>
                  <a:lnTo>
                    <a:pt x="2785" y="5830"/>
                  </a:lnTo>
                  <a:close/>
                  <a:moveTo>
                    <a:pt x="5677" y="5739"/>
                  </a:moveTo>
                  <a:lnTo>
                    <a:pt x="5677" y="7605"/>
                  </a:lnTo>
                  <a:lnTo>
                    <a:pt x="5968" y="7605"/>
                  </a:lnTo>
                  <a:lnTo>
                    <a:pt x="5968" y="5739"/>
                  </a:lnTo>
                  <a:close/>
                  <a:moveTo>
                    <a:pt x="6305" y="6289"/>
                  </a:moveTo>
                  <a:lnTo>
                    <a:pt x="6305" y="7605"/>
                  </a:lnTo>
                  <a:lnTo>
                    <a:pt x="6596" y="7605"/>
                  </a:lnTo>
                  <a:lnTo>
                    <a:pt x="6596" y="6289"/>
                  </a:lnTo>
                  <a:close/>
                  <a:moveTo>
                    <a:pt x="7468" y="6274"/>
                  </a:moveTo>
                  <a:lnTo>
                    <a:pt x="7284" y="6366"/>
                  </a:lnTo>
                  <a:lnTo>
                    <a:pt x="7208" y="6443"/>
                  </a:lnTo>
                  <a:lnTo>
                    <a:pt x="7192" y="6289"/>
                  </a:lnTo>
                  <a:lnTo>
                    <a:pt x="6917" y="6289"/>
                  </a:lnTo>
                  <a:lnTo>
                    <a:pt x="6917" y="7605"/>
                  </a:lnTo>
                  <a:lnTo>
                    <a:pt x="7208" y="7605"/>
                  </a:lnTo>
                  <a:lnTo>
                    <a:pt x="7208" y="6672"/>
                  </a:lnTo>
                  <a:lnTo>
                    <a:pt x="7269" y="6596"/>
                  </a:lnTo>
                  <a:lnTo>
                    <a:pt x="7391" y="6519"/>
                  </a:lnTo>
                  <a:lnTo>
                    <a:pt x="7483" y="6504"/>
                  </a:lnTo>
                  <a:lnTo>
                    <a:pt x="7590" y="6519"/>
                  </a:lnTo>
                  <a:lnTo>
                    <a:pt x="7651" y="6565"/>
                  </a:lnTo>
                  <a:lnTo>
                    <a:pt x="7697" y="6641"/>
                  </a:lnTo>
                  <a:lnTo>
                    <a:pt x="7713" y="6749"/>
                  </a:lnTo>
                  <a:lnTo>
                    <a:pt x="7713" y="7605"/>
                  </a:lnTo>
                  <a:lnTo>
                    <a:pt x="8003" y="7605"/>
                  </a:lnTo>
                  <a:lnTo>
                    <a:pt x="8003" y="6733"/>
                  </a:lnTo>
                  <a:lnTo>
                    <a:pt x="7988" y="6519"/>
                  </a:lnTo>
                  <a:lnTo>
                    <a:pt x="7835" y="6335"/>
                  </a:lnTo>
                  <a:lnTo>
                    <a:pt x="7682" y="6274"/>
                  </a:lnTo>
                  <a:close/>
                  <a:moveTo>
                    <a:pt x="3520" y="6274"/>
                  </a:moveTo>
                  <a:lnTo>
                    <a:pt x="3367" y="6289"/>
                  </a:lnTo>
                  <a:lnTo>
                    <a:pt x="3214" y="6351"/>
                  </a:lnTo>
                  <a:lnTo>
                    <a:pt x="3091" y="6458"/>
                  </a:lnTo>
                  <a:lnTo>
                    <a:pt x="3000" y="6596"/>
                  </a:lnTo>
                  <a:lnTo>
                    <a:pt x="2938" y="6764"/>
                  </a:lnTo>
                  <a:lnTo>
                    <a:pt x="2923" y="6947"/>
                  </a:lnTo>
                  <a:lnTo>
                    <a:pt x="2923" y="6978"/>
                  </a:lnTo>
                  <a:lnTo>
                    <a:pt x="2938" y="7131"/>
                  </a:lnTo>
                  <a:lnTo>
                    <a:pt x="3030" y="7361"/>
                  </a:lnTo>
                  <a:lnTo>
                    <a:pt x="3107" y="7452"/>
                  </a:lnTo>
                  <a:lnTo>
                    <a:pt x="3198" y="7529"/>
                  </a:lnTo>
                  <a:lnTo>
                    <a:pt x="3428" y="7621"/>
                  </a:lnTo>
                  <a:lnTo>
                    <a:pt x="3566" y="7636"/>
                  </a:lnTo>
                  <a:lnTo>
                    <a:pt x="3719" y="7621"/>
                  </a:lnTo>
                  <a:lnTo>
                    <a:pt x="3856" y="7560"/>
                  </a:lnTo>
                  <a:lnTo>
                    <a:pt x="3979" y="7498"/>
                  </a:lnTo>
                  <a:lnTo>
                    <a:pt x="4071" y="7376"/>
                  </a:lnTo>
                  <a:lnTo>
                    <a:pt x="3902" y="7223"/>
                  </a:lnTo>
                  <a:lnTo>
                    <a:pt x="3841" y="7299"/>
                  </a:lnTo>
                  <a:lnTo>
                    <a:pt x="3673" y="7391"/>
                  </a:lnTo>
                  <a:lnTo>
                    <a:pt x="3581" y="7391"/>
                  </a:lnTo>
                  <a:lnTo>
                    <a:pt x="3443" y="7376"/>
                  </a:lnTo>
                  <a:lnTo>
                    <a:pt x="3336" y="7299"/>
                  </a:lnTo>
                  <a:lnTo>
                    <a:pt x="3260" y="7192"/>
                  </a:lnTo>
                  <a:lnTo>
                    <a:pt x="3229" y="7039"/>
                  </a:lnTo>
                  <a:lnTo>
                    <a:pt x="4086" y="7039"/>
                  </a:lnTo>
                  <a:lnTo>
                    <a:pt x="4086" y="6917"/>
                  </a:lnTo>
                  <a:lnTo>
                    <a:pt x="4086" y="6779"/>
                  </a:lnTo>
                  <a:lnTo>
                    <a:pt x="4009" y="6534"/>
                  </a:lnTo>
                  <a:lnTo>
                    <a:pt x="3933" y="6443"/>
                  </a:lnTo>
                  <a:lnTo>
                    <a:pt x="3856" y="6366"/>
                  </a:lnTo>
                  <a:lnTo>
                    <a:pt x="3658" y="6274"/>
                  </a:lnTo>
                  <a:close/>
                  <a:moveTo>
                    <a:pt x="4866" y="6274"/>
                  </a:moveTo>
                  <a:lnTo>
                    <a:pt x="4698" y="6289"/>
                  </a:lnTo>
                  <a:lnTo>
                    <a:pt x="4560" y="6351"/>
                  </a:lnTo>
                  <a:lnTo>
                    <a:pt x="4423" y="6458"/>
                  </a:lnTo>
                  <a:lnTo>
                    <a:pt x="4346" y="6596"/>
                  </a:lnTo>
                  <a:lnTo>
                    <a:pt x="4285" y="6764"/>
                  </a:lnTo>
                  <a:lnTo>
                    <a:pt x="4270" y="6947"/>
                  </a:lnTo>
                  <a:lnTo>
                    <a:pt x="4270" y="6978"/>
                  </a:lnTo>
                  <a:lnTo>
                    <a:pt x="4270" y="7131"/>
                  </a:lnTo>
                  <a:lnTo>
                    <a:pt x="4361" y="7361"/>
                  </a:lnTo>
                  <a:lnTo>
                    <a:pt x="4438" y="7452"/>
                  </a:lnTo>
                  <a:lnTo>
                    <a:pt x="4530" y="7529"/>
                  </a:lnTo>
                  <a:lnTo>
                    <a:pt x="4759" y="7621"/>
                  </a:lnTo>
                  <a:lnTo>
                    <a:pt x="4897" y="7636"/>
                  </a:lnTo>
                  <a:lnTo>
                    <a:pt x="5050" y="7621"/>
                  </a:lnTo>
                  <a:lnTo>
                    <a:pt x="5188" y="7560"/>
                  </a:lnTo>
                  <a:lnTo>
                    <a:pt x="5310" y="7498"/>
                  </a:lnTo>
                  <a:lnTo>
                    <a:pt x="5402" y="7376"/>
                  </a:lnTo>
                  <a:lnTo>
                    <a:pt x="5249" y="7223"/>
                  </a:lnTo>
                  <a:lnTo>
                    <a:pt x="5172" y="7299"/>
                  </a:lnTo>
                  <a:lnTo>
                    <a:pt x="5004" y="7391"/>
                  </a:lnTo>
                  <a:lnTo>
                    <a:pt x="4912" y="7391"/>
                  </a:lnTo>
                  <a:lnTo>
                    <a:pt x="4775" y="7376"/>
                  </a:lnTo>
                  <a:lnTo>
                    <a:pt x="4667" y="7299"/>
                  </a:lnTo>
                  <a:lnTo>
                    <a:pt x="4591" y="7192"/>
                  </a:lnTo>
                  <a:lnTo>
                    <a:pt x="4560" y="7039"/>
                  </a:lnTo>
                  <a:lnTo>
                    <a:pt x="5417" y="7039"/>
                  </a:lnTo>
                  <a:lnTo>
                    <a:pt x="5417" y="6917"/>
                  </a:lnTo>
                  <a:lnTo>
                    <a:pt x="5417" y="6779"/>
                  </a:lnTo>
                  <a:lnTo>
                    <a:pt x="5341" y="6534"/>
                  </a:lnTo>
                  <a:lnTo>
                    <a:pt x="5280" y="6443"/>
                  </a:lnTo>
                  <a:lnTo>
                    <a:pt x="5203" y="6366"/>
                  </a:lnTo>
                  <a:lnTo>
                    <a:pt x="4989" y="6274"/>
                  </a:lnTo>
                  <a:close/>
                  <a:moveTo>
                    <a:pt x="8661" y="6274"/>
                  </a:moveTo>
                  <a:lnTo>
                    <a:pt x="8478" y="6366"/>
                  </a:lnTo>
                  <a:lnTo>
                    <a:pt x="8401" y="6458"/>
                  </a:lnTo>
                  <a:lnTo>
                    <a:pt x="8340" y="6550"/>
                  </a:lnTo>
                  <a:lnTo>
                    <a:pt x="8263" y="6794"/>
                  </a:lnTo>
                  <a:lnTo>
                    <a:pt x="8263" y="6932"/>
                  </a:lnTo>
                  <a:lnTo>
                    <a:pt x="8263" y="7100"/>
                  </a:lnTo>
                  <a:lnTo>
                    <a:pt x="8340" y="7345"/>
                  </a:lnTo>
                  <a:lnTo>
                    <a:pt x="8401" y="7452"/>
                  </a:lnTo>
                  <a:lnTo>
                    <a:pt x="8478" y="7529"/>
                  </a:lnTo>
                  <a:lnTo>
                    <a:pt x="8661" y="7621"/>
                  </a:lnTo>
                  <a:lnTo>
                    <a:pt x="8784" y="7636"/>
                  </a:lnTo>
                  <a:lnTo>
                    <a:pt x="8876" y="7621"/>
                  </a:lnTo>
                  <a:lnTo>
                    <a:pt x="9059" y="7560"/>
                  </a:lnTo>
                  <a:lnTo>
                    <a:pt x="9120" y="7483"/>
                  </a:lnTo>
                  <a:lnTo>
                    <a:pt x="9120" y="7575"/>
                  </a:lnTo>
                  <a:lnTo>
                    <a:pt x="9105" y="7713"/>
                  </a:lnTo>
                  <a:lnTo>
                    <a:pt x="9029" y="7804"/>
                  </a:lnTo>
                  <a:lnTo>
                    <a:pt x="8937" y="7881"/>
                  </a:lnTo>
                  <a:lnTo>
                    <a:pt x="8799" y="7896"/>
                  </a:lnTo>
                  <a:lnTo>
                    <a:pt x="8707" y="7881"/>
                  </a:lnTo>
                  <a:lnTo>
                    <a:pt x="8539" y="7804"/>
                  </a:lnTo>
                  <a:lnTo>
                    <a:pt x="8462" y="7728"/>
                  </a:lnTo>
                  <a:lnTo>
                    <a:pt x="8325" y="7911"/>
                  </a:lnTo>
                  <a:lnTo>
                    <a:pt x="8416" y="8003"/>
                  </a:lnTo>
                  <a:lnTo>
                    <a:pt x="8539" y="8065"/>
                  </a:lnTo>
                  <a:lnTo>
                    <a:pt x="8677" y="8110"/>
                  </a:lnTo>
                  <a:lnTo>
                    <a:pt x="8814" y="8126"/>
                  </a:lnTo>
                  <a:lnTo>
                    <a:pt x="8952" y="8110"/>
                  </a:lnTo>
                  <a:lnTo>
                    <a:pt x="9166" y="8049"/>
                  </a:lnTo>
                  <a:lnTo>
                    <a:pt x="9258" y="7973"/>
                  </a:lnTo>
                  <a:lnTo>
                    <a:pt x="9335" y="7896"/>
                  </a:lnTo>
                  <a:lnTo>
                    <a:pt x="9411" y="7697"/>
                  </a:lnTo>
                  <a:lnTo>
                    <a:pt x="9411" y="7560"/>
                  </a:lnTo>
                  <a:lnTo>
                    <a:pt x="9411" y="6289"/>
                  </a:lnTo>
                  <a:lnTo>
                    <a:pt x="9151" y="6289"/>
                  </a:lnTo>
                  <a:lnTo>
                    <a:pt x="9136" y="6427"/>
                  </a:lnTo>
                  <a:lnTo>
                    <a:pt x="9074" y="6351"/>
                  </a:lnTo>
                  <a:lnTo>
                    <a:pt x="8891" y="6274"/>
                  </a:lnTo>
                  <a:close/>
                  <a:moveTo>
                    <a:pt x="7269" y="8661"/>
                  </a:moveTo>
                  <a:lnTo>
                    <a:pt x="7192" y="8677"/>
                  </a:lnTo>
                  <a:lnTo>
                    <a:pt x="7146" y="8707"/>
                  </a:lnTo>
                  <a:lnTo>
                    <a:pt x="7101" y="8753"/>
                  </a:lnTo>
                  <a:lnTo>
                    <a:pt x="7101" y="8814"/>
                  </a:lnTo>
                  <a:lnTo>
                    <a:pt x="7101" y="8876"/>
                  </a:lnTo>
                  <a:lnTo>
                    <a:pt x="7146" y="8937"/>
                  </a:lnTo>
                  <a:lnTo>
                    <a:pt x="7192" y="8967"/>
                  </a:lnTo>
                  <a:lnTo>
                    <a:pt x="7269" y="8983"/>
                  </a:lnTo>
                  <a:lnTo>
                    <a:pt x="7345" y="8967"/>
                  </a:lnTo>
                  <a:lnTo>
                    <a:pt x="7391" y="8937"/>
                  </a:lnTo>
                  <a:lnTo>
                    <a:pt x="7422" y="8876"/>
                  </a:lnTo>
                  <a:lnTo>
                    <a:pt x="7437" y="8814"/>
                  </a:lnTo>
                  <a:lnTo>
                    <a:pt x="7422" y="8753"/>
                  </a:lnTo>
                  <a:lnTo>
                    <a:pt x="7391" y="8707"/>
                  </a:lnTo>
                  <a:lnTo>
                    <a:pt x="7345" y="8677"/>
                  </a:lnTo>
                  <a:lnTo>
                    <a:pt x="7269" y="8661"/>
                  </a:lnTo>
                  <a:close/>
                  <a:moveTo>
                    <a:pt x="5142" y="9380"/>
                  </a:moveTo>
                  <a:lnTo>
                    <a:pt x="5234" y="9457"/>
                  </a:lnTo>
                  <a:lnTo>
                    <a:pt x="5280" y="9533"/>
                  </a:lnTo>
                  <a:lnTo>
                    <a:pt x="5310" y="9671"/>
                  </a:lnTo>
                  <a:lnTo>
                    <a:pt x="5310" y="9702"/>
                  </a:lnTo>
                  <a:lnTo>
                    <a:pt x="4744" y="9702"/>
                  </a:lnTo>
                  <a:lnTo>
                    <a:pt x="4775" y="9549"/>
                  </a:lnTo>
                  <a:lnTo>
                    <a:pt x="4836" y="9457"/>
                  </a:lnTo>
                  <a:lnTo>
                    <a:pt x="4928" y="9380"/>
                  </a:lnTo>
                  <a:close/>
                  <a:moveTo>
                    <a:pt x="9748" y="9380"/>
                  </a:moveTo>
                  <a:lnTo>
                    <a:pt x="9885" y="9457"/>
                  </a:lnTo>
                  <a:lnTo>
                    <a:pt x="9931" y="9533"/>
                  </a:lnTo>
                  <a:lnTo>
                    <a:pt x="9931" y="10100"/>
                  </a:lnTo>
                  <a:lnTo>
                    <a:pt x="9885" y="10176"/>
                  </a:lnTo>
                  <a:lnTo>
                    <a:pt x="9748" y="10253"/>
                  </a:lnTo>
                  <a:lnTo>
                    <a:pt x="9671" y="10253"/>
                  </a:lnTo>
                  <a:lnTo>
                    <a:pt x="9534" y="10237"/>
                  </a:lnTo>
                  <a:lnTo>
                    <a:pt x="9442" y="10146"/>
                  </a:lnTo>
                  <a:lnTo>
                    <a:pt x="9381" y="10023"/>
                  </a:lnTo>
                  <a:lnTo>
                    <a:pt x="9365" y="9840"/>
                  </a:lnTo>
                  <a:lnTo>
                    <a:pt x="9381" y="9625"/>
                  </a:lnTo>
                  <a:lnTo>
                    <a:pt x="9442" y="9488"/>
                  </a:lnTo>
                  <a:lnTo>
                    <a:pt x="9534" y="9396"/>
                  </a:lnTo>
                  <a:lnTo>
                    <a:pt x="9671" y="9380"/>
                  </a:lnTo>
                  <a:close/>
                  <a:moveTo>
                    <a:pt x="3000" y="9136"/>
                  </a:moveTo>
                  <a:lnTo>
                    <a:pt x="2877" y="9151"/>
                  </a:lnTo>
                  <a:lnTo>
                    <a:pt x="2694" y="9227"/>
                  </a:lnTo>
                  <a:lnTo>
                    <a:pt x="2617" y="9304"/>
                  </a:lnTo>
                  <a:lnTo>
                    <a:pt x="2602" y="9166"/>
                  </a:lnTo>
                  <a:lnTo>
                    <a:pt x="2326" y="9166"/>
                  </a:lnTo>
                  <a:lnTo>
                    <a:pt x="2326" y="10482"/>
                  </a:lnTo>
                  <a:lnTo>
                    <a:pt x="2617" y="10482"/>
                  </a:lnTo>
                  <a:lnTo>
                    <a:pt x="2617" y="9518"/>
                  </a:lnTo>
                  <a:lnTo>
                    <a:pt x="2663" y="9457"/>
                  </a:lnTo>
                  <a:lnTo>
                    <a:pt x="2785" y="9380"/>
                  </a:lnTo>
                  <a:lnTo>
                    <a:pt x="2984" y="9380"/>
                  </a:lnTo>
                  <a:lnTo>
                    <a:pt x="3091" y="9503"/>
                  </a:lnTo>
                  <a:lnTo>
                    <a:pt x="3107" y="9610"/>
                  </a:lnTo>
                  <a:lnTo>
                    <a:pt x="3107" y="10482"/>
                  </a:lnTo>
                  <a:lnTo>
                    <a:pt x="3413" y="10482"/>
                  </a:lnTo>
                  <a:lnTo>
                    <a:pt x="3397" y="9579"/>
                  </a:lnTo>
                  <a:lnTo>
                    <a:pt x="3443" y="9488"/>
                  </a:lnTo>
                  <a:lnTo>
                    <a:pt x="3489" y="9426"/>
                  </a:lnTo>
                  <a:lnTo>
                    <a:pt x="3566" y="9380"/>
                  </a:lnTo>
                  <a:lnTo>
                    <a:pt x="3780" y="9380"/>
                  </a:lnTo>
                  <a:lnTo>
                    <a:pt x="3841" y="9442"/>
                  </a:lnTo>
                  <a:lnTo>
                    <a:pt x="3887" y="9503"/>
                  </a:lnTo>
                  <a:lnTo>
                    <a:pt x="3887" y="9625"/>
                  </a:lnTo>
                  <a:lnTo>
                    <a:pt x="3887" y="10482"/>
                  </a:lnTo>
                  <a:lnTo>
                    <a:pt x="4193" y="10482"/>
                  </a:lnTo>
                  <a:lnTo>
                    <a:pt x="4193" y="9610"/>
                  </a:lnTo>
                  <a:lnTo>
                    <a:pt x="4163" y="9396"/>
                  </a:lnTo>
                  <a:lnTo>
                    <a:pt x="4086" y="9258"/>
                  </a:lnTo>
                  <a:lnTo>
                    <a:pt x="4025" y="9197"/>
                  </a:lnTo>
                  <a:lnTo>
                    <a:pt x="3856" y="9136"/>
                  </a:lnTo>
                  <a:lnTo>
                    <a:pt x="3749" y="9136"/>
                  </a:lnTo>
                  <a:lnTo>
                    <a:pt x="3627" y="9151"/>
                  </a:lnTo>
                  <a:lnTo>
                    <a:pt x="3428" y="9243"/>
                  </a:lnTo>
                  <a:lnTo>
                    <a:pt x="3352" y="9335"/>
                  </a:lnTo>
                  <a:lnTo>
                    <a:pt x="3306" y="9243"/>
                  </a:lnTo>
                  <a:lnTo>
                    <a:pt x="3122" y="9151"/>
                  </a:lnTo>
                  <a:lnTo>
                    <a:pt x="3000" y="9136"/>
                  </a:lnTo>
                  <a:close/>
                  <a:moveTo>
                    <a:pt x="5846" y="8615"/>
                  </a:moveTo>
                  <a:lnTo>
                    <a:pt x="5846" y="10482"/>
                  </a:lnTo>
                  <a:lnTo>
                    <a:pt x="6136" y="10482"/>
                  </a:lnTo>
                  <a:lnTo>
                    <a:pt x="6136" y="8615"/>
                  </a:lnTo>
                  <a:close/>
                  <a:moveTo>
                    <a:pt x="6488" y="8615"/>
                  </a:moveTo>
                  <a:lnTo>
                    <a:pt x="6488" y="10482"/>
                  </a:lnTo>
                  <a:lnTo>
                    <a:pt x="6779" y="10482"/>
                  </a:lnTo>
                  <a:lnTo>
                    <a:pt x="6779" y="8615"/>
                  </a:lnTo>
                  <a:close/>
                  <a:moveTo>
                    <a:pt x="7116" y="9166"/>
                  </a:moveTo>
                  <a:lnTo>
                    <a:pt x="7116" y="10482"/>
                  </a:lnTo>
                  <a:lnTo>
                    <a:pt x="7407" y="10482"/>
                  </a:lnTo>
                  <a:lnTo>
                    <a:pt x="7407" y="9166"/>
                  </a:lnTo>
                  <a:close/>
                  <a:moveTo>
                    <a:pt x="8401" y="9136"/>
                  </a:moveTo>
                  <a:lnTo>
                    <a:pt x="8279" y="9151"/>
                  </a:lnTo>
                  <a:lnTo>
                    <a:pt x="8095" y="9227"/>
                  </a:lnTo>
                  <a:lnTo>
                    <a:pt x="8019" y="9319"/>
                  </a:lnTo>
                  <a:lnTo>
                    <a:pt x="8003" y="9166"/>
                  </a:lnTo>
                  <a:lnTo>
                    <a:pt x="7728" y="9166"/>
                  </a:lnTo>
                  <a:lnTo>
                    <a:pt x="7728" y="10482"/>
                  </a:lnTo>
                  <a:lnTo>
                    <a:pt x="8034" y="10482"/>
                  </a:lnTo>
                  <a:lnTo>
                    <a:pt x="8034" y="9533"/>
                  </a:lnTo>
                  <a:lnTo>
                    <a:pt x="8080" y="9472"/>
                  </a:lnTo>
                  <a:lnTo>
                    <a:pt x="8202" y="9380"/>
                  </a:lnTo>
                  <a:lnTo>
                    <a:pt x="8294" y="9380"/>
                  </a:lnTo>
                  <a:lnTo>
                    <a:pt x="8401" y="9396"/>
                  </a:lnTo>
                  <a:lnTo>
                    <a:pt x="8462" y="9442"/>
                  </a:lnTo>
                  <a:lnTo>
                    <a:pt x="8508" y="9503"/>
                  </a:lnTo>
                  <a:lnTo>
                    <a:pt x="8524" y="9625"/>
                  </a:lnTo>
                  <a:lnTo>
                    <a:pt x="8524" y="10482"/>
                  </a:lnTo>
                  <a:lnTo>
                    <a:pt x="8814" y="10482"/>
                  </a:lnTo>
                  <a:lnTo>
                    <a:pt x="8814" y="9610"/>
                  </a:lnTo>
                  <a:lnTo>
                    <a:pt x="8799" y="9396"/>
                  </a:lnTo>
                  <a:lnTo>
                    <a:pt x="8661" y="9197"/>
                  </a:lnTo>
                  <a:lnTo>
                    <a:pt x="8493" y="9136"/>
                  </a:lnTo>
                  <a:close/>
                  <a:moveTo>
                    <a:pt x="1454" y="8677"/>
                  </a:moveTo>
                  <a:lnTo>
                    <a:pt x="1316" y="8692"/>
                  </a:lnTo>
                  <a:lnTo>
                    <a:pt x="1087" y="8753"/>
                  </a:lnTo>
                  <a:lnTo>
                    <a:pt x="995" y="8814"/>
                  </a:lnTo>
                  <a:lnTo>
                    <a:pt x="918" y="8891"/>
                  </a:lnTo>
                  <a:lnTo>
                    <a:pt x="827" y="9074"/>
                  </a:lnTo>
                  <a:lnTo>
                    <a:pt x="827" y="9166"/>
                  </a:lnTo>
                  <a:lnTo>
                    <a:pt x="827" y="9289"/>
                  </a:lnTo>
                  <a:lnTo>
                    <a:pt x="949" y="9488"/>
                  </a:lnTo>
                  <a:lnTo>
                    <a:pt x="1056" y="9564"/>
                  </a:lnTo>
                  <a:lnTo>
                    <a:pt x="1209" y="9641"/>
                  </a:lnTo>
                  <a:lnTo>
                    <a:pt x="1408" y="9717"/>
                  </a:lnTo>
                  <a:lnTo>
                    <a:pt x="1592" y="9778"/>
                  </a:lnTo>
                  <a:lnTo>
                    <a:pt x="1699" y="9840"/>
                  </a:lnTo>
                  <a:lnTo>
                    <a:pt x="1760" y="9916"/>
                  </a:lnTo>
                  <a:lnTo>
                    <a:pt x="1775" y="10023"/>
                  </a:lnTo>
                  <a:lnTo>
                    <a:pt x="1760" y="10115"/>
                  </a:lnTo>
                  <a:lnTo>
                    <a:pt x="1699" y="10191"/>
                  </a:lnTo>
                  <a:lnTo>
                    <a:pt x="1607" y="10253"/>
                  </a:lnTo>
                  <a:lnTo>
                    <a:pt x="1454" y="10253"/>
                  </a:lnTo>
                  <a:lnTo>
                    <a:pt x="1286" y="10237"/>
                  </a:lnTo>
                  <a:lnTo>
                    <a:pt x="1179" y="10176"/>
                  </a:lnTo>
                  <a:lnTo>
                    <a:pt x="1087" y="10084"/>
                  </a:lnTo>
                  <a:lnTo>
                    <a:pt x="1072" y="9947"/>
                  </a:lnTo>
                  <a:lnTo>
                    <a:pt x="765" y="9947"/>
                  </a:lnTo>
                  <a:lnTo>
                    <a:pt x="781" y="10100"/>
                  </a:lnTo>
                  <a:lnTo>
                    <a:pt x="857" y="10237"/>
                  </a:lnTo>
                  <a:lnTo>
                    <a:pt x="949" y="10344"/>
                  </a:lnTo>
                  <a:lnTo>
                    <a:pt x="1102" y="10421"/>
                  </a:lnTo>
                  <a:lnTo>
                    <a:pt x="1270" y="10482"/>
                  </a:lnTo>
                  <a:lnTo>
                    <a:pt x="1454" y="10498"/>
                  </a:lnTo>
                  <a:lnTo>
                    <a:pt x="1592" y="10498"/>
                  </a:lnTo>
                  <a:lnTo>
                    <a:pt x="1821" y="10421"/>
                  </a:lnTo>
                  <a:lnTo>
                    <a:pt x="1913" y="10375"/>
                  </a:lnTo>
                  <a:lnTo>
                    <a:pt x="1990" y="10299"/>
                  </a:lnTo>
                  <a:lnTo>
                    <a:pt x="2081" y="10130"/>
                  </a:lnTo>
                  <a:lnTo>
                    <a:pt x="2081" y="10023"/>
                  </a:lnTo>
                  <a:lnTo>
                    <a:pt x="2081" y="9885"/>
                  </a:lnTo>
                  <a:lnTo>
                    <a:pt x="2036" y="9778"/>
                  </a:lnTo>
                  <a:lnTo>
                    <a:pt x="1959" y="9687"/>
                  </a:lnTo>
                  <a:lnTo>
                    <a:pt x="1852" y="9595"/>
                  </a:lnTo>
                  <a:lnTo>
                    <a:pt x="1714" y="9518"/>
                  </a:lnTo>
                  <a:lnTo>
                    <a:pt x="1515" y="9457"/>
                  </a:lnTo>
                  <a:lnTo>
                    <a:pt x="1332" y="9396"/>
                  </a:lnTo>
                  <a:lnTo>
                    <a:pt x="1225" y="9335"/>
                  </a:lnTo>
                  <a:lnTo>
                    <a:pt x="1148" y="9258"/>
                  </a:lnTo>
                  <a:lnTo>
                    <a:pt x="1133" y="9166"/>
                  </a:lnTo>
                  <a:lnTo>
                    <a:pt x="1148" y="9059"/>
                  </a:lnTo>
                  <a:lnTo>
                    <a:pt x="1209" y="8998"/>
                  </a:lnTo>
                  <a:lnTo>
                    <a:pt x="1301" y="8937"/>
                  </a:lnTo>
                  <a:lnTo>
                    <a:pt x="1439" y="8921"/>
                  </a:lnTo>
                  <a:lnTo>
                    <a:pt x="1592" y="8937"/>
                  </a:lnTo>
                  <a:lnTo>
                    <a:pt x="1699" y="9013"/>
                  </a:lnTo>
                  <a:lnTo>
                    <a:pt x="1760" y="9090"/>
                  </a:lnTo>
                  <a:lnTo>
                    <a:pt x="1775" y="9227"/>
                  </a:lnTo>
                  <a:lnTo>
                    <a:pt x="2081" y="9227"/>
                  </a:lnTo>
                  <a:lnTo>
                    <a:pt x="2066" y="9074"/>
                  </a:lnTo>
                  <a:lnTo>
                    <a:pt x="2005" y="8952"/>
                  </a:lnTo>
                  <a:lnTo>
                    <a:pt x="1913" y="8830"/>
                  </a:lnTo>
                  <a:lnTo>
                    <a:pt x="1775" y="8753"/>
                  </a:lnTo>
                  <a:lnTo>
                    <a:pt x="1622" y="8692"/>
                  </a:lnTo>
                  <a:lnTo>
                    <a:pt x="1454" y="8677"/>
                  </a:lnTo>
                  <a:close/>
                  <a:moveTo>
                    <a:pt x="5035" y="9136"/>
                  </a:moveTo>
                  <a:lnTo>
                    <a:pt x="4866" y="9151"/>
                  </a:lnTo>
                  <a:lnTo>
                    <a:pt x="4729" y="9227"/>
                  </a:lnTo>
                  <a:lnTo>
                    <a:pt x="4606" y="9319"/>
                  </a:lnTo>
                  <a:lnTo>
                    <a:pt x="4514" y="9457"/>
                  </a:lnTo>
                  <a:lnTo>
                    <a:pt x="4453" y="9625"/>
                  </a:lnTo>
                  <a:lnTo>
                    <a:pt x="4438" y="9809"/>
                  </a:lnTo>
                  <a:lnTo>
                    <a:pt x="4438" y="9855"/>
                  </a:lnTo>
                  <a:lnTo>
                    <a:pt x="4453" y="9993"/>
                  </a:lnTo>
                  <a:lnTo>
                    <a:pt x="4530" y="10222"/>
                  </a:lnTo>
                  <a:lnTo>
                    <a:pt x="4622" y="10329"/>
                  </a:lnTo>
                  <a:lnTo>
                    <a:pt x="4713" y="10406"/>
                  </a:lnTo>
                  <a:lnTo>
                    <a:pt x="4928" y="10498"/>
                  </a:lnTo>
                  <a:lnTo>
                    <a:pt x="5065" y="10498"/>
                  </a:lnTo>
                  <a:lnTo>
                    <a:pt x="5234" y="10482"/>
                  </a:lnTo>
                  <a:lnTo>
                    <a:pt x="5371" y="10436"/>
                  </a:lnTo>
                  <a:lnTo>
                    <a:pt x="5494" y="10360"/>
                  </a:lnTo>
                  <a:lnTo>
                    <a:pt x="5570" y="10253"/>
                  </a:lnTo>
                  <a:lnTo>
                    <a:pt x="5417" y="10100"/>
                  </a:lnTo>
                  <a:lnTo>
                    <a:pt x="5356" y="10176"/>
                  </a:lnTo>
                  <a:lnTo>
                    <a:pt x="5188" y="10253"/>
                  </a:lnTo>
                  <a:lnTo>
                    <a:pt x="5081" y="10268"/>
                  </a:lnTo>
                  <a:lnTo>
                    <a:pt x="4958" y="10253"/>
                  </a:lnTo>
                  <a:lnTo>
                    <a:pt x="4851" y="10176"/>
                  </a:lnTo>
                  <a:lnTo>
                    <a:pt x="4759" y="10069"/>
                  </a:lnTo>
                  <a:lnTo>
                    <a:pt x="4744" y="9916"/>
                  </a:lnTo>
                  <a:lnTo>
                    <a:pt x="5601" y="9916"/>
                  </a:lnTo>
                  <a:lnTo>
                    <a:pt x="5601" y="9794"/>
                  </a:lnTo>
                  <a:lnTo>
                    <a:pt x="5586" y="9641"/>
                  </a:lnTo>
                  <a:lnTo>
                    <a:pt x="5524" y="9396"/>
                  </a:lnTo>
                  <a:lnTo>
                    <a:pt x="5448" y="9304"/>
                  </a:lnTo>
                  <a:lnTo>
                    <a:pt x="5371" y="9227"/>
                  </a:lnTo>
                  <a:lnTo>
                    <a:pt x="5172" y="9151"/>
                  </a:lnTo>
                  <a:lnTo>
                    <a:pt x="5035" y="9136"/>
                  </a:lnTo>
                  <a:close/>
                  <a:moveTo>
                    <a:pt x="9595" y="9136"/>
                  </a:moveTo>
                  <a:lnTo>
                    <a:pt x="9472" y="9151"/>
                  </a:lnTo>
                  <a:lnTo>
                    <a:pt x="9289" y="9243"/>
                  </a:lnTo>
                  <a:lnTo>
                    <a:pt x="9212" y="9319"/>
                  </a:lnTo>
                  <a:lnTo>
                    <a:pt x="9151" y="9411"/>
                  </a:lnTo>
                  <a:lnTo>
                    <a:pt x="9074" y="9656"/>
                  </a:lnTo>
                  <a:lnTo>
                    <a:pt x="9074" y="9809"/>
                  </a:lnTo>
                  <a:lnTo>
                    <a:pt x="9074" y="9962"/>
                  </a:lnTo>
                  <a:lnTo>
                    <a:pt x="9151" y="10222"/>
                  </a:lnTo>
                  <a:lnTo>
                    <a:pt x="9212" y="10314"/>
                  </a:lnTo>
                  <a:lnTo>
                    <a:pt x="9289" y="10406"/>
                  </a:lnTo>
                  <a:lnTo>
                    <a:pt x="9488" y="10498"/>
                  </a:lnTo>
                  <a:lnTo>
                    <a:pt x="9702" y="10498"/>
                  </a:lnTo>
                  <a:lnTo>
                    <a:pt x="9870" y="10421"/>
                  </a:lnTo>
                  <a:lnTo>
                    <a:pt x="9931" y="10360"/>
                  </a:lnTo>
                  <a:lnTo>
                    <a:pt x="9931" y="10452"/>
                  </a:lnTo>
                  <a:lnTo>
                    <a:pt x="9916" y="10589"/>
                  </a:lnTo>
                  <a:lnTo>
                    <a:pt x="9840" y="10681"/>
                  </a:lnTo>
                  <a:lnTo>
                    <a:pt x="9748" y="10742"/>
                  </a:lnTo>
                  <a:lnTo>
                    <a:pt x="9610" y="10758"/>
                  </a:lnTo>
                  <a:lnTo>
                    <a:pt x="9518" y="10758"/>
                  </a:lnTo>
                  <a:lnTo>
                    <a:pt x="9350" y="10666"/>
                  </a:lnTo>
                  <a:lnTo>
                    <a:pt x="9273" y="10605"/>
                  </a:lnTo>
                  <a:lnTo>
                    <a:pt x="9136" y="10773"/>
                  </a:lnTo>
                  <a:lnTo>
                    <a:pt x="9227" y="10865"/>
                  </a:lnTo>
                  <a:lnTo>
                    <a:pt x="9350" y="10926"/>
                  </a:lnTo>
                  <a:lnTo>
                    <a:pt x="9488" y="10987"/>
                  </a:lnTo>
                  <a:lnTo>
                    <a:pt x="9763" y="10987"/>
                  </a:lnTo>
                  <a:lnTo>
                    <a:pt x="9977" y="10911"/>
                  </a:lnTo>
                  <a:lnTo>
                    <a:pt x="10069" y="10849"/>
                  </a:lnTo>
                  <a:lnTo>
                    <a:pt x="10146" y="10758"/>
                  </a:lnTo>
                  <a:lnTo>
                    <a:pt x="10222" y="10559"/>
                  </a:lnTo>
                  <a:lnTo>
                    <a:pt x="10222" y="10436"/>
                  </a:lnTo>
                  <a:lnTo>
                    <a:pt x="10222" y="9166"/>
                  </a:lnTo>
                  <a:lnTo>
                    <a:pt x="9962" y="9166"/>
                  </a:lnTo>
                  <a:lnTo>
                    <a:pt x="9947" y="9289"/>
                  </a:lnTo>
                  <a:lnTo>
                    <a:pt x="9885" y="9227"/>
                  </a:lnTo>
                  <a:lnTo>
                    <a:pt x="9702" y="9136"/>
                  </a:lnTo>
                  <a:close/>
                  <a:moveTo>
                    <a:pt x="6718" y="11538"/>
                  </a:moveTo>
                  <a:lnTo>
                    <a:pt x="6672" y="11569"/>
                  </a:lnTo>
                  <a:lnTo>
                    <a:pt x="6626" y="11630"/>
                  </a:lnTo>
                  <a:lnTo>
                    <a:pt x="6626" y="11691"/>
                  </a:lnTo>
                  <a:lnTo>
                    <a:pt x="6626" y="11752"/>
                  </a:lnTo>
                  <a:lnTo>
                    <a:pt x="6672" y="11798"/>
                  </a:lnTo>
                  <a:lnTo>
                    <a:pt x="6718" y="11844"/>
                  </a:lnTo>
                  <a:lnTo>
                    <a:pt x="6871" y="11844"/>
                  </a:lnTo>
                  <a:lnTo>
                    <a:pt x="6917" y="11798"/>
                  </a:lnTo>
                  <a:lnTo>
                    <a:pt x="6947" y="11752"/>
                  </a:lnTo>
                  <a:lnTo>
                    <a:pt x="6963" y="11691"/>
                  </a:lnTo>
                  <a:lnTo>
                    <a:pt x="6947" y="11630"/>
                  </a:lnTo>
                  <a:lnTo>
                    <a:pt x="6917" y="11569"/>
                  </a:lnTo>
                  <a:lnTo>
                    <a:pt x="6871" y="11538"/>
                  </a:lnTo>
                  <a:close/>
                  <a:moveTo>
                    <a:pt x="3612" y="12242"/>
                  </a:moveTo>
                  <a:lnTo>
                    <a:pt x="3734" y="12257"/>
                  </a:lnTo>
                  <a:lnTo>
                    <a:pt x="3811" y="12318"/>
                  </a:lnTo>
                  <a:lnTo>
                    <a:pt x="3872" y="12410"/>
                  </a:lnTo>
                  <a:lnTo>
                    <a:pt x="3887" y="12548"/>
                  </a:lnTo>
                  <a:lnTo>
                    <a:pt x="3887" y="12563"/>
                  </a:lnTo>
                  <a:lnTo>
                    <a:pt x="3321" y="12563"/>
                  </a:lnTo>
                  <a:lnTo>
                    <a:pt x="3352" y="12426"/>
                  </a:lnTo>
                  <a:lnTo>
                    <a:pt x="3413" y="12334"/>
                  </a:lnTo>
                  <a:lnTo>
                    <a:pt x="3505" y="12257"/>
                  </a:lnTo>
                  <a:lnTo>
                    <a:pt x="3612" y="12242"/>
                  </a:lnTo>
                  <a:close/>
                  <a:moveTo>
                    <a:pt x="5142" y="12732"/>
                  </a:moveTo>
                  <a:lnTo>
                    <a:pt x="5142" y="12976"/>
                  </a:lnTo>
                  <a:lnTo>
                    <a:pt x="5096" y="13038"/>
                  </a:lnTo>
                  <a:lnTo>
                    <a:pt x="5035" y="13084"/>
                  </a:lnTo>
                  <a:lnTo>
                    <a:pt x="4958" y="13129"/>
                  </a:lnTo>
                  <a:lnTo>
                    <a:pt x="4775" y="13129"/>
                  </a:lnTo>
                  <a:lnTo>
                    <a:pt x="4713" y="13084"/>
                  </a:lnTo>
                  <a:lnTo>
                    <a:pt x="4667" y="13022"/>
                  </a:lnTo>
                  <a:lnTo>
                    <a:pt x="4652" y="12946"/>
                  </a:lnTo>
                  <a:lnTo>
                    <a:pt x="4667" y="12854"/>
                  </a:lnTo>
                  <a:lnTo>
                    <a:pt x="4744" y="12778"/>
                  </a:lnTo>
                  <a:lnTo>
                    <a:pt x="4836" y="12732"/>
                  </a:lnTo>
                  <a:close/>
                  <a:moveTo>
                    <a:pt x="9197" y="12242"/>
                  </a:moveTo>
                  <a:lnTo>
                    <a:pt x="9273" y="12257"/>
                  </a:lnTo>
                  <a:lnTo>
                    <a:pt x="9411" y="12334"/>
                  </a:lnTo>
                  <a:lnTo>
                    <a:pt x="9457" y="12395"/>
                  </a:lnTo>
                  <a:lnTo>
                    <a:pt x="9457" y="12976"/>
                  </a:lnTo>
                  <a:lnTo>
                    <a:pt x="9411" y="13038"/>
                  </a:lnTo>
                  <a:lnTo>
                    <a:pt x="9273" y="13114"/>
                  </a:lnTo>
                  <a:lnTo>
                    <a:pt x="9197" y="13129"/>
                  </a:lnTo>
                  <a:lnTo>
                    <a:pt x="9059" y="13114"/>
                  </a:lnTo>
                  <a:lnTo>
                    <a:pt x="8967" y="13022"/>
                  </a:lnTo>
                  <a:lnTo>
                    <a:pt x="8906" y="12885"/>
                  </a:lnTo>
                  <a:lnTo>
                    <a:pt x="8891" y="12701"/>
                  </a:lnTo>
                  <a:lnTo>
                    <a:pt x="8906" y="12502"/>
                  </a:lnTo>
                  <a:lnTo>
                    <a:pt x="8967" y="12364"/>
                  </a:lnTo>
                  <a:lnTo>
                    <a:pt x="9059" y="12273"/>
                  </a:lnTo>
                  <a:lnTo>
                    <a:pt x="9197" y="12242"/>
                  </a:lnTo>
                  <a:close/>
                  <a:moveTo>
                    <a:pt x="1332" y="11569"/>
                  </a:moveTo>
                  <a:lnTo>
                    <a:pt x="1332" y="13344"/>
                  </a:lnTo>
                  <a:lnTo>
                    <a:pt x="1638" y="13344"/>
                  </a:lnTo>
                  <a:lnTo>
                    <a:pt x="1638" y="12563"/>
                  </a:lnTo>
                  <a:lnTo>
                    <a:pt x="2433" y="12563"/>
                  </a:lnTo>
                  <a:lnTo>
                    <a:pt x="2433" y="13344"/>
                  </a:lnTo>
                  <a:lnTo>
                    <a:pt x="2739" y="13344"/>
                  </a:lnTo>
                  <a:lnTo>
                    <a:pt x="2739" y="11569"/>
                  </a:lnTo>
                  <a:lnTo>
                    <a:pt x="2433" y="11569"/>
                  </a:lnTo>
                  <a:lnTo>
                    <a:pt x="2433" y="12318"/>
                  </a:lnTo>
                  <a:lnTo>
                    <a:pt x="1638" y="12318"/>
                  </a:lnTo>
                  <a:lnTo>
                    <a:pt x="1638" y="11569"/>
                  </a:lnTo>
                  <a:close/>
                  <a:moveTo>
                    <a:pt x="6244" y="12012"/>
                  </a:moveTo>
                  <a:lnTo>
                    <a:pt x="6091" y="12104"/>
                  </a:lnTo>
                  <a:lnTo>
                    <a:pt x="6045" y="12181"/>
                  </a:lnTo>
                  <a:lnTo>
                    <a:pt x="6029" y="12028"/>
                  </a:lnTo>
                  <a:lnTo>
                    <a:pt x="5754" y="12028"/>
                  </a:lnTo>
                  <a:lnTo>
                    <a:pt x="5754" y="13344"/>
                  </a:lnTo>
                  <a:lnTo>
                    <a:pt x="6045" y="13344"/>
                  </a:lnTo>
                  <a:lnTo>
                    <a:pt x="6045" y="12441"/>
                  </a:lnTo>
                  <a:lnTo>
                    <a:pt x="6091" y="12380"/>
                  </a:lnTo>
                  <a:lnTo>
                    <a:pt x="6228" y="12303"/>
                  </a:lnTo>
                  <a:lnTo>
                    <a:pt x="6320" y="12288"/>
                  </a:lnTo>
                  <a:lnTo>
                    <a:pt x="6381" y="12288"/>
                  </a:lnTo>
                  <a:lnTo>
                    <a:pt x="6443" y="12303"/>
                  </a:lnTo>
                  <a:lnTo>
                    <a:pt x="6443" y="12028"/>
                  </a:lnTo>
                  <a:lnTo>
                    <a:pt x="6397" y="12012"/>
                  </a:lnTo>
                  <a:close/>
                  <a:moveTo>
                    <a:pt x="6641" y="12028"/>
                  </a:moveTo>
                  <a:lnTo>
                    <a:pt x="6641" y="13344"/>
                  </a:lnTo>
                  <a:lnTo>
                    <a:pt x="6932" y="13344"/>
                  </a:lnTo>
                  <a:lnTo>
                    <a:pt x="6932" y="12028"/>
                  </a:lnTo>
                  <a:close/>
                  <a:moveTo>
                    <a:pt x="7804" y="12012"/>
                  </a:moveTo>
                  <a:lnTo>
                    <a:pt x="7621" y="12104"/>
                  </a:lnTo>
                  <a:lnTo>
                    <a:pt x="7544" y="12181"/>
                  </a:lnTo>
                  <a:lnTo>
                    <a:pt x="7529" y="12028"/>
                  </a:lnTo>
                  <a:lnTo>
                    <a:pt x="7254" y="12028"/>
                  </a:lnTo>
                  <a:lnTo>
                    <a:pt x="7254" y="13344"/>
                  </a:lnTo>
                  <a:lnTo>
                    <a:pt x="7560" y="13344"/>
                  </a:lnTo>
                  <a:lnTo>
                    <a:pt x="7560" y="12410"/>
                  </a:lnTo>
                  <a:lnTo>
                    <a:pt x="7605" y="12334"/>
                  </a:lnTo>
                  <a:lnTo>
                    <a:pt x="7728" y="12257"/>
                  </a:lnTo>
                  <a:lnTo>
                    <a:pt x="7820" y="12242"/>
                  </a:lnTo>
                  <a:lnTo>
                    <a:pt x="7927" y="12257"/>
                  </a:lnTo>
                  <a:lnTo>
                    <a:pt x="7988" y="12303"/>
                  </a:lnTo>
                  <a:lnTo>
                    <a:pt x="8034" y="12380"/>
                  </a:lnTo>
                  <a:lnTo>
                    <a:pt x="8049" y="12487"/>
                  </a:lnTo>
                  <a:lnTo>
                    <a:pt x="8049" y="13344"/>
                  </a:lnTo>
                  <a:lnTo>
                    <a:pt x="8340" y="13344"/>
                  </a:lnTo>
                  <a:lnTo>
                    <a:pt x="8340" y="12471"/>
                  </a:lnTo>
                  <a:lnTo>
                    <a:pt x="8325" y="12257"/>
                  </a:lnTo>
                  <a:lnTo>
                    <a:pt x="8187" y="12074"/>
                  </a:lnTo>
                  <a:lnTo>
                    <a:pt x="8019" y="12012"/>
                  </a:lnTo>
                  <a:close/>
                  <a:moveTo>
                    <a:pt x="3612" y="12012"/>
                  </a:moveTo>
                  <a:lnTo>
                    <a:pt x="3459" y="12028"/>
                  </a:lnTo>
                  <a:lnTo>
                    <a:pt x="3306" y="12089"/>
                  </a:lnTo>
                  <a:lnTo>
                    <a:pt x="3183" y="12196"/>
                  </a:lnTo>
                  <a:lnTo>
                    <a:pt x="3091" y="12334"/>
                  </a:lnTo>
                  <a:lnTo>
                    <a:pt x="3030" y="12502"/>
                  </a:lnTo>
                  <a:lnTo>
                    <a:pt x="3015" y="12686"/>
                  </a:lnTo>
                  <a:lnTo>
                    <a:pt x="3015" y="12716"/>
                  </a:lnTo>
                  <a:lnTo>
                    <a:pt x="3030" y="12869"/>
                  </a:lnTo>
                  <a:lnTo>
                    <a:pt x="3107" y="13099"/>
                  </a:lnTo>
                  <a:lnTo>
                    <a:pt x="3198" y="13191"/>
                  </a:lnTo>
                  <a:lnTo>
                    <a:pt x="3290" y="13267"/>
                  </a:lnTo>
                  <a:lnTo>
                    <a:pt x="3520" y="13359"/>
                  </a:lnTo>
                  <a:lnTo>
                    <a:pt x="3642" y="13374"/>
                  </a:lnTo>
                  <a:lnTo>
                    <a:pt x="3811" y="13359"/>
                  </a:lnTo>
                  <a:lnTo>
                    <a:pt x="3948" y="13298"/>
                  </a:lnTo>
                  <a:lnTo>
                    <a:pt x="4071" y="13237"/>
                  </a:lnTo>
                  <a:lnTo>
                    <a:pt x="4163" y="13114"/>
                  </a:lnTo>
                  <a:lnTo>
                    <a:pt x="3994" y="12961"/>
                  </a:lnTo>
                  <a:lnTo>
                    <a:pt x="3933" y="13038"/>
                  </a:lnTo>
                  <a:lnTo>
                    <a:pt x="3765" y="13129"/>
                  </a:lnTo>
                  <a:lnTo>
                    <a:pt x="3673" y="13129"/>
                  </a:lnTo>
                  <a:lnTo>
                    <a:pt x="3535" y="13114"/>
                  </a:lnTo>
                  <a:lnTo>
                    <a:pt x="3428" y="13038"/>
                  </a:lnTo>
                  <a:lnTo>
                    <a:pt x="3352" y="12931"/>
                  </a:lnTo>
                  <a:lnTo>
                    <a:pt x="3321" y="12778"/>
                  </a:lnTo>
                  <a:lnTo>
                    <a:pt x="4178" y="12778"/>
                  </a:lnTo>
                  <a:lnTo>
                    <a:pt x="4178" y="12655"/>
                  </a:lnTo>
                  <a:lnTo>
                    <a:pt x="4163" y="12517"/>
                  </a:lnTo>
                  <a:lnTo>
                    <a:pt x="4101" y="12273"/>
                  </a:lnTo>
                  <a:lnTo>
                    <a:pt x="4025" y="12181"/>
                  </a:lnTo>
                  <a:lnTo>
                    <a:pt x="3948" y="12104"/>
                  </a:lnTo>
                  <a:lnTo>
                    <a:pt x="3749" y="12012"/>
                  </a:lnTo>
                  <a:close/>
                  <a:moveTo>
                    <a:pt x="4790" y="12012"/>
                  </a:moveTo>
                  <a:lnTo>
                    <a:pt x="4652" y="12058"/>
                  </a:lnTo>
                  <a:lnTo>
                    <a:pt x="4545" y="12120"/>
                  </a:lnTo>
                  <a:lnTo>
                    <a:pt x="4469" y="12211"/>
                  </a:lnTo>
                  <a:lnTo>
                    <a:pt x="4407" y="12303"/>
                  </a:lnTo>
                  <a:lnTo>
                    <a:pt x="4392" y="12410"/>
                  </a:lnTo>
                  <a:lnTo>
                    <a:pt x="4683" y="12410"/>
                  </a:lnTo>
                  <a:lnTo>
                    <a:pt x="4698" y="12334"/>
                  </a:lnTo>
                  <a:lnTo>
                    <a:pt x="4744" y="12288"/>
                  </a:lnTo>
                  <a:lnTo>
                    <a:pt x="4821" y="12242"/>
                  </a:lnTo>
                  <a:lnTo>
                    <a:pt x="4912" y="12227"/>
                  </a:lnTo>
                  <a:lnTo>
                    <a:pt x="5019" y="12242"/>
                  </a:lnTo>
                  <a:lnTo>
                    <a:pt x="5096" y="12288"/>
                  </a:lnTo>
                  <a:lnTo>
                    <a:pt x="5142" y="12364"/>
                  </a:lnTo>
                  <a:lnTo>
                    <a:pt x="5142" y="12456"/>
                  </a:lnTo>
                  <a:lnTo>
                    <a:pt x="5142" y="12548"/>
                  </a:lnTo>
                  <a:lnTo>
                    <a:pt x="4974" y="12548"/>
                  </a:lnTo>
                  <a:lnTo>
                    <a:pt x="4698" y="12563"/>
                  </a:lnTo>
                  <a:lnTo>
                    <a:pt x="4514" y="12655"/>
                  </a:lnTo>
                  <a:lnTo>
                    <a:pt x="4453" y="12716"/>
                  </a:lnTo>
                  <a:lnTo>
                    <a:pt x="4377" y="12869"/>
                  </a:lnTo>
                  <a:lnTo>
                    <a:pt x="4361" y="12976"/>
                  </a:lnTo>
                  <a:lnTo>
                    <a:pt x="4392" y="13129"/>
                  </a:lnTo>
                  <a:lnTo>
                    <a:pt x="4484" y="13252"/>
                  </a:lnTo>
                  <a:lnTo>
                    <a:pt x="4622" y="13344"/>
                  </a:lnTo>
                  <a:lnTo>
                    <a:pt x="4805" y="13374"/>
                  </a:lnTo>
                  <a:lnTo>
                    <a:pt x="4912" y="13359"/>
                  </a:lnTo>
                  <a:lnTo>
                    <a:pt x="5081" y="13282"/>
                  </a:lnTo>
                  <a:lnTo>
                    <a:pt x="5157" y="13221"/>
                  </a:lnTo>
                  <a:lnTo>
                    <a:pt x="5172" y="13298"/>
                  </a:lnTo>
                  <a:lnTo>
                    <a:pt x="5188" y="13344"/>
                  </a:lnTo>
                  <a:lnTo>
                    <a:pt x="5494" y="13344"/>
                  </a:lnTo>
                  <a:lnTo>
                    <a:pt x="5494" y="13328"/>
                  </a:lnTo>
                  <a:lnTo>
                    <a:pt x="5448" y="13206"/>
                  </a:lnTo>
                  <a:lnTo>
                    <a:pt x="5448" y="13038"/>
                  </a:lnTo>
                  <a:lnTo>
                    <a:pt x="5448" y="12441"/>
                  </a:lnTo>
                  <a:lnTo>
                    <a:pt x="5433" y="12349"/>
                  </a:lnTo>
                  <a:lnTo>
                    <a:pt x="5371" y="12181"/>
                  </a:lnTo>
                  <a:lnTo>
                    <a:pt x="5295" y="12120"/>
                  </a:lnTo>
                  <a:lnTo>
                    <a:pt x="5142" y="12028"/>
                  </a:lnTo>
                  <a:lnTo>
                    <a:pt x="4928" y="12012"/>
                  </a:lnTo>
                  <a:close/>
                  <a:moveTo>
                    <a:pt x="8998" y="12012"/>
                  </a:moveTo>
                  <a:lnTo>
                    <a:pt x="8814" y="12104"/>
                  </a:lnTo>
                  <a:lnTo>
                    <a:pt x="8738" y="12196"/>
                  </a:lnTo>
                  <a:lnTo>
                    <a:pt x="8677" y="12288"/>
                  </a:lnTo>
                  <a:lnTo>
                    <a:pt x="8600" y="12533"/>
                  </a:lnTo>
                  <a:lnTo>
                    <a:pt x="8600" y="12670"/>
                  </a:lnTo>
                  <a:lnTo>
                    <a:pt x="8600" y="12839"/>
                  </a:lnTo>
                  <a:lnTo>
                    <a:pt x="8677" y="13084"/>
                  </a:lnTo>
                  <a:lnTo>
                    <a:pt x="8738" y="13191"/>
                  </a:lnTo>
                  <a:lnTo>
                    <a:pt x="8814" y="13267"/>
                  </a:lnTo>
                  <a:lnTo>
                    <a:pt x="8998" y="13359"/>
                  </a:lnTo>
                  <a:lnTo>
                    <a:pt x="9120" y="13374"/>
                  </a:lnTo>
                  <a:lnTo>
                    <a:pt x="9227" y="13359"/>
                  </a:lnTo>
                  <a:lnTo>
                    <a:pt x="9396" y="13298"/>
                  </a:lnTo>
                  <a:lnTo>
                    <a:pt x="9457" y="13221"/>
                  </a:lnTo>
                  <a:lnTo>
                    <a:pt x="9457" y="13313"/>
                  </a:lnTo>
                  <a:lnTo>
                    <a:pt x="9442" y="13451"/>
                  </a:lnTo>
                  <a:lnTo>
                    <a:pt x="9365" y="13543"/>
                  </a:lnTo>
                  <a:lnTo>
                    <a:pt x="9273" y="13619"/>
                  </a:lnTo>
                  <a:lnTo>
                    <a:pt x="9136" y="13634"/>
                  </a:lnTo>
                  <a:lnTo>
                    <a:pt x="9044" y="13619"/>
                  </a:lnTo>
                  <a:lnTo>
                    <a:pt x="8876" y="13543"/>
                  </a:lnTo>
                  <a:lnTo>
                    <a:pt x="8799" y="13466"/>
                  </a:lnTo>
                  <a:lnTo>
                    <a:pt x="8661" y="13650"/>
                  </a:lnTo>
                  <a:lnTo>
                    <a:pt x="8753" y="13742"/>
                  </a:lnTo>
                  <a:lnTo>
                    <a:pt x="8876" y="13803"/>
                  </a:lnTo>
                  <a:lnTo>
                    <a:pt x="9013" y="13849"/>
                  </a:lnTo>
                  <a:lnTo>
                    <a:pt x="9151" y="13864"/>
                  </a:lnTo>
                  <a:lnTo>
                    <a:pt x="9289" y="13849"/>
                  </a:lnTo>
                  <a:lnTo>
                    <a:pt x="9503" y="13787"/>
                  </a:lnTo>
                  <a:lnTo>
                    <a:pt x="9595" y="13711"/>
                  </a:lnTo>
                  <a:lnTo>
                    <a:pt x="9671" y="13634"/>
                  </a:lnTo>
                  <a:lnTo>
                    <a:pt x="9748" y="13435"/>
                  </a:lnTo>
                  <a:lnTo>
                    <a:pt x="9748" y="13298"/>
                  </a:lnTo>
                  <a:lnTo>
                    <a:pt x="9748" y="12028"/>
                  </a:lnTo>
                  <a:lnTo>
                    <a:pt x="9488" y="12028"/>
                  </a:lnTo>
                  <a:lnTo>
                    <a:pt x="9472" y="12165"/>
                  </a:lnTo>
                  <a:lnTo>
                    <a:pt x="9411" y="12089"/>
                  </a:lnTo>
                  <a:lnTo>
                    <a:pt x="9227" y="1201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a:off x="3816875" y="2826875"/>
              <a:ext cx="388700" cy="332850"/>
            </a:xfrm>
            <a:custGeom>
              <a:avLst/>
              <a:gdLst/>
              <a:ahLst/>
              <a:cxnLst/>
              <a:rect l="l" t="t" r="r" b="b"/>
              <a:pathLst>
                <a:path w="15548" h="13314" extrusionOk="0">
                  <a:moveTo>
                    <a:pt x="6565" y="0"/>
                  </a:moveTo>
                  <a:lnTo>
                    <a:pt x="6519" y="31"/>
                  </a:lnTo>
                  <a:lnTo>
                    <a:pt x="6489" y="92"/>
                  </a:lnTo>
                  <a:lnTo>
                    <a:pt x="6473" y="153"/>
                  </a:lnTo>
                  <a:lnTo>
                    <a:pt x="6489" y="215"/>
                  </a:lnTo>
                  <a:lnTo>
                    <a:pt x="6519" y="260"/>
                  </a:lnTo>
                  <a:lnTo>
                    <a:pt x="6565" y="306"/>
                  </a:lnTo>
                  <a:lnTo>
                    <a:pt x="6718" y="306"/>
                  </a:lnTo>
                  <a:lnTo>
                    <a:pt x="6764" y="260"/>
                  </a:lnTo>
                  <a:lnTo>
                    <a:pt x="6810" y="215"/>
                  </a:lnTo>
                  <a:lnTo>
                    <a:pt x="6810" y="153"/>
                  </a:lnTo>
                  <a:lnTo>
                    <a:pt x="6810" y="92"/>
                  </a:lnTo>
                  <a:lnTo>
                    <a:pt x="6764" y="31"/>
                  </a:lnTo>
                  <a:lnTo>
                    <a:pt x="6718" y="0"/>
                  </a:lnTo>
                  <a:close/>
                  <a:moveTo>
                    <a:pt x="9319" y="0"/>
                  </a:moveTo>
                  <a:lnTo>
                    <a:pt x="9273" y="31"/>
                  </a:lnTo>
                  <a:lnTo>
                    <a:pt x="9228" y="92"/>
                  </a:lnTo>
                  <a:lnTo>
                    <a:pt x="9228" y="153"/>
                  </a:lnTo>
                  <a:lnTo>
                    <a:pt x="9228" y="215"/>
                  </a:lnTo>
                  <a:lnTo>
                    <a:pt x="9273" y="260"/>
                  </a:lnTo>
                  <a:lnTo>
                    <a:pt x="9319" y="306"/>
                  </a:lnTo>
                  <a:lnTo>
                    <a:pt x="9472" y="306"/>
                  </a:lnTo>
                  <a:lnTo>
                    <a:pt x="9518" y="260"/>
                  </a:lnTo>
                  <a:lnTo>
                    <a:pt x="9549" y="215"/>
                  </a:lnTo>
                  <a:lnTo>
                    <a:pt x="9564" y="153"/>
                  </a:lnTo>
                  <a:lnTo>
                    <a:pt x="9549" y="92"/>
                  </a:lnTo>
                  <a:lnTo>
                    <a:pt x="9518" y="31"/>
                  </a:lnTo>
                  <a:lnTo>
                    <a:pt x="9472" y="0"/>
                  </a:lnTo>
                  <a:close/>
                  <a:moveTo>
                    <a:pt x="11798" y="704"/>
                  </a:moveTo>
                  <a:lnTo>
                    <a:pt x="11875" y="720"/>
                  </a:lnTo>
                  <a:lnTo>
                    <a:pt x="12013" y="796"/>
                  </a:lnTo>
                  <a:lnTo>
                    <a:pt x="12058" y="857"/>
                  </a:lnTo>
                  <a:lnTo>
                    <a:pt x="12058" y="1439"/>
                  </a:lnTo>
                  <a:lnTo>
                    <a:pt x="12013" y="1500"/>
                  </a:lnTo>
                  <a:lnTo>
                    <a:pt x="11875" y="1576"/>
                  </a:lnTo>
                  <a:lnTo>
                    <a:pt x="11798" y="1592"/>
                  </a:lnTo>
                  <a:lnTo>
                    <a:pt x="11661" y="1576"/>
                  </a:lnTo>
                  <a:lnTo>
                    <a:pt x="11569" y="1485"/>
                  </a:lnTo>
                  <a:lnTo>
                    <a:pt x="11508" y="1347"/>
                  </a:lnTo>
                  <a:lnTo>
                    <a:pt x="11492" y="1163"/>
                  </a:lnTo>
                  <a:lnTo>
                    <a:pt x="11508" y="964"/>
                  </a:lnTo>
                  <a:lnTo>
                    <a:pt x="11569" y="827"/>
                  </a:lnTo>
                  <a:lnTo>
                    <a:pt x="11661" y="735"/>
                  </a:lnTo>
                  <a:lnTo>
                    <a:pt x="11798" y="704"/>
                  </a:lnTo>
                  <a:close/>
                  <a:moveTo>
                    <a:pt x="3076" y="31"/>
                  </a:moveTo>
                  <a:lnTo>
                    <a:pt x="3076" y="291"/>
                  </a:lnTo>
                  <a:lnTo>
                    <a:pt x="3627" y="291"/>
                  </a:lnTo>
                  <a:lnTo>
                    <a:pt x="3627" y="1806"/>
                  </a:lnTo>
                  <a:lnTo>
                    <a:pt x="3933" y="1806"/>
                  </a:lnTo>
                  <a:lnTo>
                    <a:pt x="3933" y="291"/>
                  </a:lnTo>
                  <a:lnTo>
                    <a:pt x="4484" y="291"/>
                  </a:lnTo>
                  <a:lnTo>
                    <a:pt x="4484" y="31"/>
                  </a:lnTo>
                  <a:close/>
                  <a:moveTo>
                    <a:pt x="4515" y="490"/>
                  </a:moveTo>
                  <a:lnTo>
                    <a:pt x="4882" y="1806"/>
                  </a:lnTo>
                  <a:lnTo>
                    <a:pt x="5127" y="1806"/>
                  </a:lnTo>
                  <a:lnTo>
                    <a:pt x="5402" y="903"/>
                  </a:lnTo>
                  <a:lnTo>
                    <a:pt x="5677" y="1806"/>
                  </a:lnTo>
                  <a:lnTo>
                    <a:pt x="5922" y="1806"/>
                  </a:lnTo>
                  <a:lnTo>
                    <a:pt x="6274" y="490"/>
                  </a:lnTo>
                  <a:lnTo>
                    <a:pt x="5999" y="490"/>
                  </a:lnTo>
                  <a:lnTo>
                    <a:pt x="5785" y="1393"/>
                  </a:lnTo>
                  <a:lnTo>
                    <a:pt x="5509" y="490"/>
                  </a:lnTo>
                  <a:lnTo>
                    <a:pt x="5295" y="490"/>
                  </a:lnTo>
                  <a:lnTo>
                    <a:pt x="5020" y="1393"/>
                  </a:lnTo>
                  <a:lnTo>
                    <a:pt x="4805" y="490"/>
                  </a:lnTo>
                  <a:close/>
                  <a:moveTo>
                    <a:pt x="6504" y="490"/>
                  </a:moveTo>
                  <a:lnTo>
                    <a:pt x="6504" y="1806"/>
                  </a:lnTo>
                  <a:lnTo>
                    <a:pt x="6795" y="1806"/>
                  </a:lnTo>
                  <a:lnTo>
                    <a:pt x="6795" y="490"/>
                  </a:lnTo>
                  <a:close/>
                  <a:moveTo>
                    <a:pt x="9243" y="490"/>
                  </a:moveTo>
                  <a:lnTo>
                    <a:pt x="9243" y="1806"/>
                  </a:lnTo>
                  <a:lnTo>
                    <a:pt x="9534" y="1806"/>
                  </a:lnTo>
                  <a:lnTo>
                    <a:pt x="9534" y="490"/>
                  </a:lnTo>
                  <a:close/>
                  <a:moveTo>
                    <a:pt x="10406" y="475"/>
                  </a:moveTo>
                  <a:lnTo>
                    <a:pt x="10222" y="567"/>
                  </a:lnTo>
                  <a:lnTo>
                    <a:pt x="10146" y="643"/>
                  </a:lnTo>
                  <a:lnTo>
                    <a:pt x="10130" y="490"/>
                  </a:lnTo>
                  <a:lnTo>
                    <a:pt x="9855" y="490"/>
                  </a:lnTo>
                  <a:lnTo>
                    <a:pt x="9855" y="1806"/>
                  </a:lnTo>
                  <a:lnTo>
                    <a:pt x="10146" y="1806"/>
                  </a:lnTo>
                  <a:lnTo>
                    <a:pt x="10146" y="873"/>
                  </a:lnTo>
                  <a:lnTo>
                    <a:pt x="10207" y="796"/>
                  </a:lnTo>
                  <a:lnTo>
                    <a:pt x="10329" y="720"/>
                  </a:lnTo>
                  <a:lnTo>
                    <a:pt x="10421" y="704"/>
                  </a:lnTo>
                  <a:lnTo>
                    <a:pt x="10528" y="720"/>
                  </a:lnTo>
                  <a:lnTo>
                    <a:pt x="10589" y="765"/>
                  </a:lnTo>
                  <a:lnTo>
                    <a:pt x="10635" y="842"/>
                  </a:lnTo>
                  <a:lnTo>
                    <a:pt x="10651" y="949"/>
                  </a:lnTo>
                  <a:lnTo>
                    <a:pt x="10651" y="1806"/>
                  </a:lnTo>
                  <a:lnTo>
                    <a:pt x="10941" y="1806"/>
                  </a:lnTo>
                  <a:lnTo>
                    <a:pt x="10941" y="934"/>
                  </a:lnTo>
                  <a:lnTo>
                    <a:pt x="10926" y="720"/>
                  </a:lnTo>
                  <a:lnTo>
                    <a:pt x="10773" y="536"/>
                  </a:lnTo>
                  <a:lnTo>
                    <a:pt x="10620" y="475"/>
                  </a:lnTo>
                  <a:close/>
                  <a:moveTo>
                    <a:pt x="7606" y="475"/>
                  </a:moveTo>
                  <a:lnTo>
                    <a:pt x="7391" y="490"/>
                  </a:lnTo>
                  <a:lnTo>
                    <a:pt x="7238" y="582"/>
                  </a:lnTo>
                  <a:lnTo>
                    <a:pt x="7177" y="643"/>
                  </a:lnTo>
                  <a:lnTo>
                    <a:pt x="7101" y="781"/>
                  </a:lnTo>
                  <a:lnTo>
                    <a:pt x="7101" y="873"/>
                  </a:lnTo>
                  <a:lnTo>
                    <a:pt x="7101" y="964"/>
                  </a:lnTo>
                  <a:lnTo>
                    <a:pt x="7223" y="1117"/>
                  </a:lnTo>
                  <a:lnTo>
                    <a:pt x="7315" y="1179"/>
                  </a:lnTo>
                  <a:lnTo>
                    <a:pt x="7422" y="1225"/>
                  </a:lnTo>
                  <a:lnTo>
                    <a:pt x="7575" y="1255"/>
                  </a:lnTo>
                  <a:lnTo>
                    <a:pt x="7713" y="1286"/>
                  </a:lnTo>
                  <a:lnTo>
                    <a:pt x="7789" y="1332"/>
                  </a:lnTo>
                  <a:lnTo>
                    <a:pt x="7835" y="1378"/>
                  </a:lnTo>
                  <a:lnTo>
                    <a:pt x="7850" y="1454"/>
                  </a:lnTo>
                  <a:lnTo>
                    <a:pt x="7835" y="1515"/>
                  </a:lnTo>
                  <a:lnTo>
                    <a:pt x="7789" y="1561"/>
                  </a:lnTo>
                  <a:lnTo>
                    <a:pt x="7713" y="1607"/>
                  </a:lnTo>
                  <a:lnTo>
                    <a:pt x="7498" y="1607"/>
                  </a:lnTo>
                  <a:lnTo>
                    <a:pt x="7422" y="1561"/>
                  </a:lnTo>
                  <a:lnTo>
                    <a:pt x="7361" y="1485"/>
                  </a:lnTo>
                  <a:lnTo>
                    <a:pt x="7345" y="1393"/>
                  </a:lnTo>
                  <a:lnTo>
                    <a:pt x="7055" y="1393"/>
                  </a:lnTo>
                  <a:lnTo>
                    <a:pt x="7070" y="1500"/>
                  </a:lnTo>
                  <a:lnTo>
                    <a:pt x="7131" y="1607"/>
                  </a:lnTo>
                  <a:lnTo>
                    <a:pt x="7208" y="1699"/>
                  </a:lnTo>
                  <a:lnTo>
                    <a:pt x="7315" y="1775"/>
                  </a:lnTo>
                  <a:lnTo>
                    <a:pt x="7453" y="1821"/>
                  </a:lnTo>
                  <a:lnTo>
                    <a:pt x="7606" y="1837"/>
                  </a:lnTo>
                  <a:lnTo>
                    <a:pt x="7835" y="1806"/>
                  </a:lnTo>
                  <a:lnTo>
                    <a:pt x="7988" y="1714"/>
                  </a:lnTo>
                  <a:lnTo>
                    <a:pt x="8065" y="1668"/>
                  </a:lnTo>
                  <a:lnTo>
                    <a:pt x="8141" y="1515"/>
                  </a:lnTo>
                  <a:lnTo>
                    <a:pt x="8141" y="1439"/>
                  </a:lnTo>
                  <a:lnTo>
                    <a:pt x="8126" y="1332"/>
                  </a:lnTo>
                  <a:lnTo>
                    <a:pt x="8095" y="1255"/>
                  </a:lnTo>
                  <a:lnTo>
                    <a:pt x="8034" y="1179"/>
                  </a:lnTo>
                  <a:lnTo>
                    <a:pt x="7942" y="1133"/>
                  </a:lnTo>
                  <a:lnTo>
                    <a:pt x="7835" y="1071"/>
                  </a:lnTo>
                  <a:lnTo>
                    <a:pt x="7667" y="1041"/>
                  </a:lnTo>
                  <a:lnTo>
                    <a:pt x="7514" y="995"/>
                  </a:lnTo>
                  <a:lnTo>
                    <a:pt x="7437" y="964"/>
                  </a:lnTo>
                  <a:lnTo>
                    <a:pt x="7391" y="918"/>
                  </a:lnTo>
                  <a:lnTo>
                    <a:pt x="7391" y="857"/>
                  </a:lnTo>
                  <a:lnTo>
                    <a:pt x="7391" y="781"/>
                  </a:lnTo>
                  <a:lnTo>
                    <a:pt x="7453" y="735"/>
                  </a:lnTo>
                  <a:lnTo>
                    <a:pt x="7514" y="689"/>
                  </a:lnTo>
                  <a:lnTo>
                    <a:pt x="7606" y="689"/>
                  </a:lnTo>
                  <a:lnTo>
                    <a:pt x="7697" y="704"/>
                  </a:lnTo>
                  <a:lnTo>
                    <a:pt x="7774" y="750"/>
                  </a:lnTo>
                  <a:lnTo>
                    <a:pt x="7820" y="811"/>
                  </a:lnTo>
                  <a:lnTo>
                    <a:pt x="7835" y="888"/>
                  </a:lnTo>
                  <a:lnTo>
                    <a:pt x="8126" y="888"/>
                  </a:lnTo>
                  <a:lnTo>
                    <a:pt x="8126" y="796"/>
                  </a:lnTo>
                  <a:lnTo>
                    <a:pt x="8049" y="643"/>
                  </a:lnTo>
                  <a:lnTo>
                    <a:pt x="7988" y="582"/>
                  </a:lnTo>
                  <a:lnTo>
                    <a:pt x="7820" y="490"/>
                  </a:lnTo>
                  <a:lnTo>
                    <a:pt x="7606" y="475"/>
                  </a:lnTo>
                  <a:close/>
                  <a:moveTo>
                    <a:pt x="8478" y="169"/>
                  </a:moveTo>
                  <a:lnTo>
                    <a:pt x="8478" y="490"/>
                  </a:lnTo>
                  <a:lnTo>
                    <a:pt x="8264" y="490"/>
                  </a:lnTo>
                  <a:lnTo>
                    <a:pt x="8264" y="704"/>
                  </a:lnTo>
                  <a:lnTo>
                    <a:pt x="8478" y="704"/>
                  </a:lnTo>
                  <a:lnTo>
                    <a:pt x="8478" y="1454"/>
                  </a:lnTo>
                  <a:lnTo>
                    <a:pt x="8493" y="1622"/>
                  </a:lnTo>
                  <a:lnTo>
                    <a:pt x="8661" y="1821"/>
                  </a:lnTo>
                  <a:lnTo>
                    <a:pt x="8814" y="1837"/>
                  </a:lnTo>
                  <a:lnTo>
                    <a:pt x="8906" y="1821"/>
                  </a:lnTo>
                  <a:lnTo>
                    <a:pt x="9013" y="1806"/>
                  </a:lnTo>
                  <a:lnTo>
                    <a:pt x="9013" y="1576"/>
                  </a:lnTo>
                  <a:lnTo>
                    <a:pt x="8952" y="1592"/>
                  </a:lnTo>
                  <a:lnTo>
                    <a:pt x="8906" y="1592"/>
                  </a:lnTo>
                  <a:lnTo>
                    <a:pt x="8830" y="1576"/>
                  </a:lnTo>
                  <a:lnTo>
                    <a:pt x="8799" y="1561"/>
                  </a:lnTo>
                  <a:lnTo>
                    <a:pt x="8769" y="1515"/>
                  </a:lnTo>
                  <a:lnTo>
                    <a:pt x="8769" y="1439"/>
                  </a:lnTo>
                  <a:lnTo>
                    <a:pt x="8769" y="704"/>
                  </a:lnTo>
                  <a:lnTo>
                    <a:pt x="8998" y="704"/>
                  </a:lnTo>
                  <a:lnTo>
                    <a:pt x="8998" y="490"/>
                  </a:lnTo>
                  <a:lnTo>
                    <a:pt x="8769" y="490"/>
                  </a:lnTo>
                  <a:lnTo>
                    <a:pt x="8769" y="169"/>
                  </a:lnTo>
                  <a:close/>
                  <a:moveTo>
                    <a:pt x="11599" y="475"/>
                  </a:moveTo>
                  <a:lnTo>
                    <a:pt x="11416" y="567"/>
                  </a:lnTo>
                  <a:lnTo>
                    <a:pt x="11339" y="658"/>
                  </a:lnTo>
                  <a:lnTo>
                    <a:pt x="11278" y="750"/>
                  </a:lnTo>
                  <a:lnTo>
                    <a:pt x="11202" y="995"/>
                  </a:lnTo>
                  <a:lnTo>
                    <a:pt x="11202" y="1133"/>
                  </a:lnTo>
                  <a:lnTo>
                    <a:pt x="11202" y="1301"/>
                  </a:lnTo>
                  <a:lnTo>
                    <a:pt x="11278" y="1546"/>
                  </a:lnTo>
                  <a:lnTo>
                    <a:pt x="11339" y="1653"/>
                  </a:lnTo>
                  <a:lnTo>
                    <a:pt x="11416" y="1729"/>
                  </a:lnTo>
                  <a:lnTo>
                    <a:pt x="11599" y="1821"/>
                  </a:lnTo>
                  <a:lnTo>
                    <a:pt x="11722" y="1837"/>
                  </a:lnTo>
                  <a:lnTo>
                    <a:pt x="11814" y="1821"/>
                  </a:lnTo>
                  <a:lnTo>
                    <a:pt x="11997" y="1760"/>
                  </a:lnTo>
                  <a:lnTo>
                    <a:pt x="12058" y="1684"/>
                  </a:lnTo>
                  <a:lnTo>
                    <a:pt x="12058" y="1775"/>
                  </a:lnTo>
                  <a:lnTo>
                    <a:pt x="12043" y="1913"/>
                  </a:lnTo>
                  <a:lnTo>
                    <a:pt x="11967" y="2005"/>
                  </a:lnTo>
                  <a:lnTo>
                    <a:pt x="11875" y="2081"/>
                  </a:lnTo>
                  <a:lnTo>
                    <a:pt x="11737" y="2097"/>
                  </a:lnTo>
                  <a:lnTo>
                    <a:pt x="11645" y="2081"/>
                  </a:lnTo>
                  <a:lnTo>
                    <a:pt x="11477" y="2005"/>
                  </a:lnTo>
                  <a:lnTo>
                    <a:pt x="11400" y="1928"/>
                  </a:lnTo>
                  <a:lnTo>
                    <a:pt x="11263" y="2112"/>
                  </a:lnTo>
                  <a:lnTo>
                    <a:pt x="11355" y="2204"/>
                  </a:lnTo>
                  <a:lnTo>
                    <a:pt x="11477" y="2265"/>
                  </a:lnTo>
                  <a:lnTo>
                    <a:pt x="11615" y="2311"/>
                  </a:lnTo>
                  <a:lnTo>
                    <a:pt x="11752" y="2326"/>
                  </a:lnTo>
                  <a:lnTo>
                    <a:pt x="11890" y="2311"/>
                  </a:lnTo>
                  <a:lnTo>
                    <a:pt x="12104" y="2250"/>
                  </a:lnTo>
                  <a:lnTo>
                    <a:pt x="12196" y="2173"/>
                  </a:lnTo>
                  <a:lnTo>
                    <a:pt x="12273" y="2097"/>
                  </a:lnTo>
                  <a:lnTo>
                    <a:pt x="12349" y="1898"/>
                  </a:lnTo>
                  <a:lnTo>
                    <a:pt x="12349" y="1760"/>
                  </a:lnTo>
                  <a:lnTo>
                    <a:pt x="12349" y="490"/>
                  </a:lnTo>
                  <a:lnTo>
                    <a:pt x="12089" y="490"/>
                  </a:lnTo>
                  <a:lnTo>
                    <a:pt x="12074" y="628"/>
                  </a:lnTo>
                  <a:lnTo>
                    <a:pt x="12013" y="551"/>
                  </a:lnTo>
                  <a:lnTo>
                    <a:pt x="11829" y="475"/>
                  </a:lnTo>
                  <a:close/>
                  <a:moveTo>
                    <a:pt x="8983" y="2862"/>
                  </a:moveTo>
                  <a:lnTo>
                    <a:pt x="8906" y="2877"/>
                  </a:lnTo>
                  <a:lnTo>
                    <a:pt x="8860" y="2908"/>
                  </a:lnTo>
                  <a:lnTo>
                    <a:pt x="8814" y="2954"/>
                  </a:lnTo>
                  <a:lnTo>
                    <a:pt x="8814" y="3015"/>
                  </a:lnTo>
                  <a:lnTo>
                    <a:pt x="8814" y="3076"/>
                  </a:lnTo>
                  <a:lnTo>
                    <a:pt x="8860" y="3137"/>
                  </a:lnTo>
                  <a:lnTo>
                    <a:pt x="8906" y="3168"/>
                  </a:lnTo>
                  <a:lnTo>
                    <a:pt x="8983" y="3183"/>
                  </a:lnTo>
                  <a:lnTo>
                    <a:pt x="9059" y="3168"/>
                  </a:lnTo>
                  <a:lnTo>
                    <a:pt x="9105" y="3137"/>
                  </a:lnTo>
                  <a:lnTo>
                    <a:pt x="9136" y="3076"/>
                  </a:lnTo>
                  <a:lnTo>
                    <a:pt x="9151" y="3015"/>
                  </a:lnTo>
                  <a:lnTo>
                    <a:pt x="9136" y="2954"/>
                  </a:lnTo>
                  <a:lnTo>
                    <a:pt x="9105" y="2908"/>
                  </a:lnTo>
                  <a:lnTo>
                    <a:pt x="9059" y="2877"/>
                  </a:lnTo>
                  <a:lnTo>
                    <a:pt x="8983" y="2862"/>
                  </a:lnTo>
                  <a:close/>
                  <a:moveTo>
                    <a:pt x="8034" y="3581"/>
                  </a:moveTo>
                  <a:lnTo>
                    <a:pt x="8172" y="3658"/>
                  </a:lnTo>
                  <a:lnTo>
                    <a:pt x="8218" y="3734"/>
                  </a:lnTo>
                  <a:lnTo>
                    <a:pt x="8218" y="4300"/>
                  </a:lnTo>
                  <a:lnTo>
                    <a:pt x="8172" y="4377"/>
                  </a:lnTo>
                  <a:lnTo>
                    <a:pt x="8034" y="4453"/>
                  </a:lnTo>
                  <a:lnTo>
                    <a:pt x="7942" y="4453"/>
                  </a:lnTo>
                  <a:lnTo>
                    <a:pt x="7820" y="4438"/>
                  </a:lnTo>
                  <a:lnTo>
                    <a:pt x="7728" y="4346"/>
                  </a:lnTo>
                  <a:lnTo>
                    <a:pt x="7667" y="4224"/>
                  </a:lnTo>
                  <a:lnTo>
                    <a:pt x="7651" y="4040"/>
                  </a:lnTo>
                  <a:lnTo>
                    <a:pt x="7667" y="3826"/>
                  </a:lnTo>
                  <a:lnTo>
                    <a:pt x="7728" y="3688"/>
                  </a:lnTo>
                  <a:lnTo>
                    <a:pt x="7820" y="3596"/>
                  </a:lnTo>
                  <a:lnTo>
                    <a:pt x="7942" y="3581"/>
                  </a:lnTo>
                  <a:close/>
                  <a:moveTo>
                    <a:pt x="11462" y="3581"/>
                  </a:moveTo>
                  <a:lnTo>
                    <a:pt x="11599" y="3658"/>
                  </a:lnTo>
                  <a:lnTo>
                    <a:pt x="11645" y="3734"/>
                  </a:lnTo>
                  <a:lnTo>
                    <a:pt x="11645" y="4300"/>
                  </a:lnTo>
                  <a:lnTo>
                    <a:pt x="11599" y="4377"/>
                  </a:lnTo>
                  <a:lnTo>
                    <a:pt x="11462" y="4453"/>
                  </a:lnTo>
                  <a:lnTo>
                    <a:pt x="11385" y="4453"/>
                  </a:lnTo>
                  <a:lnTo>
                    <a:pt x="11247" y="4438"/>
                  </a:lnTo>
                  <a:lnTo>
                    <a:pt x="11156" y="4346"/>
                  </a:lnTo>
                  <a:lnTo>
                    <a:pt x="11094" y="4224"/>
                  </a:lnTo>
                  <a:lnTo>
                    <a:pt x="11079" y="4040"/>
                  </a:lnTo>
                  <a:lnTo>
                    <a:pt x="11094" y="3826"/>
                  </a:lnTo>
                  <a:lnTo>
                    <a:pt x="11156" y="3688"/>
                  </a:lnTo>
                  <a:lnTo>
                    <a:pt x="11247" y="3596"/>
                  </a:lnTo>
                  <a:lnTo>
                    <a:pt x="11385" y="3581"/>
                  </a:lnTo>
                  <a:close/>
                  <a:moveTo>
                    <a:pt x="5907" y="3581"/>
                  </a:moveTo>
                  <a:lnTo>
                    <a:pt x="6045" y="3596"/>
                  </a:lnTo>
                  <a:lnTo>
                    <a:pt x="6152" y="3688"/>
                  </a:lnTo>
                  <a:lnTo>
                    <a:pt x="6213" y="3826"/>
                  </a:lnTo>
                  <a:lnTo>
                    <a:pt x="6228" y="4009"/>
                  </a:lnTo>
                  <a:lnTo>
                    <a:pt x="6213" y="4208"/>
                  </a:lnTo>
                  <a:lnTo>
                    <a:pt x="6152" y="4346"/>
                  </a:lnTo>
                  <a:lnTo>
                    <a:pt x="6060" y="4438"/>
                  </a:lnTo>
                  <a:lnTo>
                    <a:pt x="5922" y="4469"/>
                  </a:lnTo>
                  <a:lnTo>
                    <a:pt x="5769" y="4438"/>
                  </a:lnTo>
                  <a:lnTo>
                    <a:pt x="5677" y="4346"/>
                  </a:lnTo>
                  <a:lnTo>
                    <a:pt x="5616" y="4224"/>
                  </a:lnTo>
                  <a:lnTo>
                    <a:pt x="5601" y="4025"/>
                  </a:lnTo>
                  <a:lnTo>
                    <a:pt x="5616" y="3826"/>
                  </a:lnTo>
                  <a:lnTo>
                    <a:pt x="5677" y="3688"/>
                  </a:lnTo>
                  <a:lnTo>
                    <a:pt x="5785" y="3596"/>
                  </a:lnTo>
                  <a:lnTo>
                    <a:pt x="5907" y="3581"/>
                  </a:lnTo>
                  <a:close/>
                  <a:moveTo>
                    <a:pt x="3612" y="2908"/>
                  </a:moveTo>
                  <a:lnTo>
                    <a:pt x="3612" y="4683"/>
                  </a:lnTo>
                  <a:lnTo>
                    <a:pt x="3933" y="4683"/>
                  </a:lnTo>
                  <a:lnTo>
                    <a:pt x="3933" y="3887"/>
                  </a:lnTo>
                  <a:lnTo>
                    <a:pt x="4713" y="3887"/>
                  </a:lnTo>
                  <a:lnTo>
                    <a:pt x="4713" y="4683"/>
                  </a:lnTo>
                  <a:lnTo>
                    <a:pt x="5020" y="4683"/>
                  </a:lnTo>
                  <a:lnTo>
                    <a:pt x="5020" y="2908"/>
                  </a:lnTo>
                  <a:lnTo>
                    <a:pt x="4713" y="2908"/>
                  </a:lnTo>
                  <a:lnTo>
                    <a:pt x="4713" y="3642"/>
                  </a:lnTo>
                  <a:lnTo>
                    <a:pt x="3933" y="3642"/>
                  </a:lnTo>
                  <a:lnTo>
                    <a:pt x="3933" y="2908"/>
                  </a:lnTo>
                  <a:close/>
                  <a:moveTo>
                    <a:pt x="6795" y="2816"/>
                  </a:moveTo>
                  <a:lnTo>
                    <a:pt x="6795" y="4683"/>
                  </a:lnTo>
                  <a:lnTo>
                    <a:pt x="7085" y="4683"/>
                  </a:lnTo>
                  <a:lnTo>
                    <a:pt x="7085" y="2816"/>
                  </a:lnTo>
                  <a:close/>
                  <a:moveTo>
                    <a:pt x="8830" y="3367"/>
                  </a:moveTo>
                  <a:lnTo>
                    <a:pt x="8830" y="4683"/>
                  </a:lnTo>
                  <a:lnTo>
                    <a:pt x="9120" y="4683"/>
                  </a:lnTo>
                  <a:lnTo>
                    <a:pt x="9120" y="3367"/>
                  </a:lnTo>
                  <a:close/>
                  <a:moveTo>
                    <a:pt x="10115" y="3336"/>
                  </a:moveTo>
                  <a:lnTo>
                    <a:pt x="9993" y="3351"/>
                  </a:lnTo>
                  <a:lnTo>
                    <a:pt x="9809" y="3428"/>
                  </a:lnTo>
                  <a:lnTo>
                    <a:pt x="9733" y="3520"/>
                  </a:lnTo>
                  <a:lnTo>
                    <a:pt x="9717" y="3367"/>
                  </a:lnTo>
                  <a:lnTo>
                    <a:pt x="9442" y="3367"/>
                  </a:lnTo>
                  <a:lnTo>
                    <a:pt x="9442" y="4683"/>
                  </a:lnTo>
                  <a:lnTo>
                    <a:pt x="9748" y="4683"/>
                  </a:lnTo>
                  <a:lnTo>
                    <a:pt x="9748" y="3734"/>
                  </a:lnTo>
                  <a:lnTo>
                    <a:pt x="9794" y="3673"/>
                  </a:lnTo>
                  <a:lnTo>
                    <a:pt x="9916" y="3581"/>
                  </a:lnTo>
                  <a:lnTo>
                    <a:pt x="10008" y="3581"/>
                  </a:lnTo>
                  <a:lnTo>
                    <a:pt x="10115" y="3596"/>
                  </a:lnTo>
                  <a:lnTo>
                    <a:pt x="10176" y="3642"/>
                  </a:lnTo>
                  <a:lnTo>
                    <a:pt x="10222" y="3703"/>
                  </a:lnTo>
                  <a:lnTo>
                    <a:pt x="10237" y="3826"/>
                  </a:lnTo>
                  <a:lnTo>
                    <a:pt x="10237" y="4683"/>
                  </a:lnTo>
                  <a:lnTo>
                    <a:pt x="10528" y="4683"/>
                  </a:lnTo>
                  <a:lnTo>
                    <a:pt x="10528" y="3811"/>
                  </a:lnTo>
                  <a:lnTo>
                    <a:pt x="10513" y="3596"/>
                  </a:lnTo>
                  <a:lnTo>
                    <a:pt x="10375" y="3397"/>
                  </a:lnTo>
                  <a:lnTo>
                    <a:pt x="10207" y="3336"/>
                  </a:lnTo>
                  <a:close/>
                  <a:moveTo>
                    <a:pt x="5907" y="3336"/>
                  </a:moveTo>
                  <a:lnTo>
                    <a:pt x="5739" y="3351"/>
                  </a:lnTo>
                  <a:lnTo>
                    <a:pt x="5601" y="3428"/>
                  </a:lnTo>
                  <a:lnTo>
                    <a:pt x="5463" y="3520"/>
                  </a:lnTo>
                  <a:lnTo>
                    <a:pt x="5387" y="3658"/>
                  </a:lnTo>
                  <a:lnTo>
                    <a:pt x="5310" y="3826"/>
                  </a:lnTo>
                  <a:lnTo>
                    <a:pt x="5310" y="4009"/>
                  </a:lnTo>
                  <a:lnTo>
                    <a:pt x="5310" y="4025"/>
                  </a:lnTo>
                  <a:lnTo>
                    <a:pt x="5310" y="4162"/>
                  </a:lnTo>
                  <a:lnTo>
                    <a:pt x="5387" y="4423"/>
                  </a:lnTo>
                  <a:lnTo>
                    <a:pt x="5463" y="4514"/>
                  </a:lnTo>
                  <a:lnTo>
                    <a:pt x="5555" y="4606"/>
                  </a:lnTo>
                  <a:lnTo>
                    <a:pt x="5785" y="4698"/>
                  </a:lnTo>
                  <a:lnTo>
                    <a:pt x="5922" y="4698"/>
                  </a:lnTo>
                  <a:lnTo>
                    <a:pt x="6091" y="4683"/>
                  </a:lnTo>
                  <a:lnTo>
                    <a:pt x="6228" y="4622"/>
                  </a:lnTo>
                  <a:lnTo>
                    <a:pt x="6366" y="4514"/>
                  </a:lnTo>
                  <a:lnTo>
                    <a:pt x="6443" y="4377"/>
                  </a:lnTo>
                  <a:lnTo>
                    <a:pt x="6519" y="4224"/>
                  </a:lnTo>
                  <a:lnTo>
                    <a:pt x="6519" y="4025"/>
                  </a:lnTo>
                  <a:lnTo>
                    <a:pt x="6519" y="3964"/>
                  </a:lnTo>
                  <a:lnTo>
                    <a:pt x="6504" y="3826"/>
                  </a:lnTo>
                  <a:lnTo>
                    <a:pt x="6427" y="3596"/>
                  </a:lnTo>
                  <a:lnTo>
                    <a:pt x="6351" y="3504"/>
                  </a:lnTo>
                  <a:lnTo>
                    <a:pt x="6259" y="3428"/>
                  </a:lnTo>
                  <a:lnTo>
                    <a:pt x="6045" y="3351"/>
                  </a:lnTo>
                  <a:lnTo>
                    <a:pt x="5907" y="3336"/>
                  </a:lnTo>
                  <a:close/>
                  <a:moveTo>
                    <a:pt x="8218" y="2816"/>
                  </a:moveTo>
                  <a:lnTo>
                    <a:pt x="8218" y="3489"/>
                  </a:lnTo>
                  <a:lnTo>
                    <a:pt x="8141" y="3413"/>
                  </a:lnTo>
                  <a:lnTo>
                    <a:pt x="7973" y="3336"/>
                  </a:lnTo>
                  <a:lnTo>
                    <a:pt x="7866" y="3336"/>
                  </a:lnTo>
                  <a:lnTo>
                    <a:pt x="7759" y="3351"/>
                  </a:lnTo>
                  <a:lnTo>
                    <a:pt x="7575" y="3443"/>
                  </a:lnTo>
                  <a:lnTo>
                    <a:pt x="7498" y="3520"/>
                  </a:lnTo>
                  <a:lnTo>
                    <a:pt x="7437" y="3612"/>
                  </a:lnTo>
                  <a:lnTo>
                    <a:pt x="7361" y="3856"/>
                  </a:lnTo>
                  <a:lnTo>
                    <a:pt x="7361" y="4009"/>
                  </a:lnTo>
                  <a:lnTo>
                    <a:pt x="7361" y="4162"/>
                  </a:lnTo>
                  <a:lnTo>
                    <a:pt x="7437" y="4423"/>
                  </a:lnTo>
                  <a:lnTo>
                    <a:pt x="7498" y="4514"/>
                  </a:lnTo>
                  <a:lnTo>
                    <a:pt x="7575" y="4606"/>
                  </a:lnTo>
                  <a:lnTo>
                    <a:pt x="7759" y="4698"/>
                  </a:lnTo>
                  <a:lnTo>
                    <a:pt x="7973" y="4698"/>
                  </a:lnTo>
                  <a:lnTo>
                    <a:pt x="8156" y="4606"/>
                  </a:lnTo>
                  <a:lnTo>
                    <a:pt x="8218" y="4545"/>
                  </a:lnTo>
                  <a:lnTo>
                    <a:pt x="8233" y="4683"/>
                  </a:lnTo>
                  <a:lnTo>
                    <a:pt x="8508" y="4683"/>
                  </a:lnTo>
                  <a:lnTo>
                    <a:pt x="8508" y="2816"/>
                  </a:lnTo>
                  <a:close/>
                  <a:moveTo>
                    <a:pt x="11309" y="3336"/>
                  </a:moveTo>
                  <a:lnTo>
                    <a:pt x="11186" y="3351"/>
                  </a:lnTo>
                  <a:lnTo>
                    <a:pt x="11003" y="3443"/>
                  </a:lnTo>
                  <a:lnTo>
                    <a:pt x="10926" y="3520"/>
                  </a:lnTo>
                  <a:lnTo>
                    <a:pt x="10865" y="3612"/>
                  </a:lnTo>
                  <a:lnTo>
                    <a:pt x="10788" y="3856"/>
                  </a:lnTo>
                  <a:lnTo>
                    <a:pt x="10788" y="4009"/>
                  </a:lnTo>
                  <a:lnTo>
                    <a:pt x="10788" y="4162"/>
                  </a:lnTo>
                  <a:lnTo>
                    <a:pt x="10865" y="4423"/>
                  </a:lnTo>
                  <a:lnTo>
                    <a:pt x="10926" y="4514"/>
                  </a:lnTo>
                  <a:lnTo>
                    <a:pt x="11003" y="4606"/>
                  </a:lnTo>
                  <a:lnTo>
                    <a:pt x="11186" y="4698"/>
                  </a:lnTo>
                  <a:lnTo>
                    <a:pt x="11416" y="4698"/>
                  </a:lnTo>
                  <a:lnTo>
                    <a:pt x="11584" y="4622"/>
                  </a:lnTo>
                  <a:lnTo>
                    <a:pt x="11645" y="4560"/>
                  </a:lnTo>
                  <a:lnTo>
                    <a:pt x="11645" y="4652"/>
                  </a:lnTo>
                  <a:lnTo>
                    <a:pt x="11630" y="4790"/>
                  </a:lnTo>
                  <a:lnTo>
                    <a:pt x="11553" y="4882"/>
                  </a:lnTo>
                  <a:lnTo>
                    <a:pt x="11462" y="4943"/>
                  </a:lnTo>
                  <a:lnTo>
                    <a:pt x="11324" y="4958"/>
                  </a:lnTo>
                  <a:lnTo>
                    <a:pt x="11232" y="4958"/>
                  </a:lnTo>
                  <a:lnTo>
                    <a:pt x="11064" y="4866"/>
                  </a:lnTo>
                  <a:lnTo>
                    <a:pt x="10987" y="4805"/>
                  </a:lnTo>
                  <a:lnTo>
                    <a:pt x="10850" y="4973"/>
                  </a:lnTo>
                  <a:lnTo>
                    <a:pt x="10941" y="5065"/>
                  </a:lnTo>
                  <a:lnTo>
                    <a:pt x="11064" y="5127"/>
                  </a:lnTo>
                  <a:lnTo>
                    <a:pt x="11202" y="5188"/>
                  </a:lnTo>
                  <a:lnTo>
                    <a:pt x="11477" y="5188"/>
                  </a:lnTo>
                  <a:lnTo>
                    <a:pt x="11691" y="5111"/>
                  </a:lnTo>
                  <a:lnTo>
                    <a:pt x="11783" y="5050"/>
                  </a:lnTo>
                  <a:lnTo>
                    <a:pt x="11860" y="4958"/>
                  </a:lnTo>
                  <a:lnTo>
                    <a:pt x="11936" y="4759"/>
                  </a:lnTo>
                  <a:lnTo>
                    <a:pt x="11936" y="4637"/>
                  </a:lnTo>
                  <a:lnTo>
                    <a:pt x="11936" y="3367"/>
                  </a:lnTo>
                  <a:lnTo>
                    <a:pt x="11676" y="3367"/>
                  </a:lnTo>
                  <a:lnTo>
                    <a:pt x="11661" y="3489"/>
                  </a:lnTo>
                  <a:lnTo>
                    <a:pt x="11599" y="3428"/>
                  </a:lnTo>
                  <a:lnTo>
                    <a:pt x="11416" y="3336"/>
                  </a:lnTo>
                  <a:close/>
                  <a:moveTo>
                    <a:pt x="5800" y="5739"/>
                  </a:moveTo>
                  <a:lnTo>
                    <a:pt x="5739" y="5769"/>
                  </a:lnTo>
                  <a:lnTo>
                    <a:pt x="5708" y="5830"/>
                  </a:lnTo>
                  <a:lnTo>
                    <a:pt x="5708" y="5892"/>
                  </a:lnTo>
                  <a:lnTo>
                    <a:pt x="5708" y="5953"/>
                  </a:lnTo>
                  <a:lnTo>
                    <a:pt x="5739" y="5999"/>
                  </a:lnTo>
                  <a:lnTo>
                    <a:pt x="5800" y="6045"/>
                  </a:lnTo>
                  <a:lnTo>
                    <a:pt x="5938" y="6045"/>
                  </a:lnTo>
                  <a:lnTo>
                    <a:pt x="5999" y="5999"/>
                  </a:lnTo>
                  <a:lnTo>
                    <a:pt x="6029" y="5953"/>
                  </a:lnTo>
                  <a:lnTo>
                    <a:pt x="6029" y="5892"/>
                  </a:lnTo>
                  <a:lnTo>
                    <a:pt x="6029" y="5830"/>
                  </a:lnTo>
                  <a:lnTo>
                    <a:pt x="5999" y="5769"/>
                  </a:lnTo>
                  <a:lnTo>
                    <a:pt x="5938" y="5739"/>
                  </a:lnTo>
                  <a:close/>
                  <a:moveTo>
                    <a:pt x="8141" y="5739"/>
                  </a:moveTo>
                  <a:lnTo>
                    <a:pt x="8095" y="5769"/>
                  </a:lnTo>
                  <a:lnTo>
                    <a:pt x="8049" y="5830"/>
                  </a:lnTo>
                  <a:lnTo>
                    <a:pt x="8049" y="5892"/>
                  </a:lnTo>
                  <a:lnTo>
                    <a:pt x="8049" y="5953"/>
                  </a:lnTo>
                  <a:lnTo>
                    <a:pt x="8095" y="5999"/>
                  </a:lnTo>
                  <a:lnTo>
                    <a:pt x="8141" y="6045"/>
                  </a:lnTo>
                  <a:lnTo>
                    <a:pt x="8294" y="6045"/>
                  </a:lnTo>
                  <a:lnTo>
                    <a:pt x="8340" y="5999"/>
                  </a:lnTo>
                  <a:lnTo>
                    <a:pt x="8371" y="5953"/>
                  </a:lnTo>
                  <a:lnTo>
                    <a:pt x="8386" y="5892"/>
                  </a:lnTo>
                  <a:lnTo>
                    <a:pt x="8371" y="5830"/>
                  </a:lnTo>
                  <a:lnTo>
                    <a:pt x="8340" y="5769"/>
                  </a:lnTo>
                  <a:lnTo>
                    <a:pt x="8294" y="5739"/>
                  </a:lnTo>
                  <a:close/>
                  <a:moveTo>
                    <a:pt x="10620" y="6442"/>
                  </a:moveTo>
                  <a:lnTo>
                    <a:pt x="10697" y="6458"/>
                  </a:lnTo>
                  <a:lnTo>
                    <a:pt x="10834" y="6534"/>
                  </a:lnTo>
                  <a:lnTo>
                    <a:pt x="10880" y="6595"/>
                  </a:lnTo>
                  <a:lnTo>
                    <a:pt x="10880" y="7177"/>
                  </a:lnTo>
                  <a:lnTo>
                    <a:pt x="10834" y="7238"/>
                  </a:lnTo>
                  <a:lnTo>
                    <a:pt x="10697" y="7315"/>
                  </a:lnTo>
                  <a:lnTo>
                    <a:pt x="10620" y="7330"/>
                  </a:lnTo>
                  <a:lnTo>
                    <a:pt x="10482" y="7315"/>
                  </a:lnTo>
                  <a:lnTo>
                    <a:pt x="10391" y="7223"/>
                  </a:lnTo>
                  <a:lnTo>
                    <a:pt x="10329" y="7085"/>
                  </a:lnTo>
                  <a:lnTo>
                    <a:pt x="10314" y="6902"/>
                  </a:lnTo>
                  <a:lnTo>
                    <a:pt x="10329" y="6703"/>
                  </a:lnTo>
                  <a:lnTo>
                    <a:pt x="10391" y="6565"/>
                  </a:lnTo>
                  <a:lnTo>
                    <a:pt x="10482" y="6473"/>
                  </a:lnTo>
                  <a:lnTo>
                    <a:pt x="10620" y="6442"/>
                  </a:lnTo>
                  <a:close/>
                  <a:moveTo>
                    <a:pt x="4392" y="5769"/>
                  </a:moveTo>
                  <a:lnTo>
                    <a:pt x="4392" y="7544"/>
                  </a:lnTo>
                  <a:lnTo>
                    <a:pt x="5494" y="7544"/>
                  </a:lnTo>
                  <a:lnTo>
                    <a:pt x="5494" y="7299"/>
                  </a:lnTo>
                  <a:lnTo>
                    <a:pt x="4698" y="7299"/>
                  </a:lnTo>
                  <a:lnTo>
                    <a:pt x="4698" y="5769"/>
                  </a:lnTo>
                  <a:close/>
                  <a:moveTo>
                    <a:pt x="5723" y="6228"/>
                  </a:moveTo>
                  <a:lnTo>
                    <a:pt x="5723" y="7544"/>
                  </a:lnTo>
                  <a:lnTo>
                    <a:pt x="6014" y="7544"/>
                  </a:lnTo>
                  <a:lnTo>
                    <a:pt x="6014" y="6228"/>
                  </a:lnTo>
                  <a:close/>
                  <a:moveTo>
                    <a:pt x="6902" y="5647"/>
                  </a:moveTo>
                  <a:lnTo>
                    <a:pt x="6795" y="5662"/>
                  </a:lnTo>
                  <a:lnTo>
                    <a:pt x="6626" y="5723"/>
                  </a:lnTo>
                  <a:lnTo>
                    <a:pt x="6565" y="5769"/>
                  </a:lnTo>
                  <a:lnTo>
                    <a:pt x="6504" y="5830"/>
                  </a:lnTo>
                  <a:lnTo>
                    <a:pt x="6443" y="5999"/>
                  </a:lnTo>
                  <a:lnTo>
                    <a:pt x="6443" y="6106"/>
                  </a:lnTo>
                  <a:lnTo>
                    <a:pt x="6443" y="6228"/>
                  </a:lnTo>
                  <a:lnTo>
                    <a:pt x="6244" y="6228"/>
                  </a:lnTo>
                  <a:lnTo>
                    <a:pt x="6244" y="6442"/>
                  </a:lnTo>
                  <a:lnTo>
                    <a:pt x="6443" y="6442"/>
                  </a:lnTo>
                  <a:lnTo>
                    <a:pt x="6443" y="7544"/>
                  </a:lnTo>
                  <a:lnTo>
                    <a:pt x="6733" y="7544"/>
                  </a:lnTo>
                  <a:lnTo>
                    <a:pt x="6733" y="6442"/>
                  </a:lnTo>
                  <a:lnTo>
                    <a:pt x="7009" y="6442"/>
                  </a:lnTo>
                  <a:lnTo>
                    <a:pt x="7009" y="6228"/>
                  </a:lnTo>
                  <a:lnTo>
                    <a:pt x="6733" y="6228"/>
                  </a:lnTo>
                  <a:lnTo>
                    <a:pt x="6733" y="6121"/>
                  </a:lnTo>
                  <a:lnTo>
                    <a:pt x="6749" y="6014"/>
                  </a:lnTo>
                  <a:lnTo>
                    <a:pt x="6856" y="5907"/>
                  </a:lnTo>
                  <a:lnTo>
                    <a:pt x="6948" y="5892"/>
                  </a:lnTo>
                  <a:lnTo>
                    <a:pt x="7009" y="5892"/>
                  </a:lnTo>
                  <a:lnTo>
                    <a:pt x="7055" y="5907"/>
                  </a:lnTo>
                  <a:lnTo>
                    <a:pt x="7070" y="5677"/>
                  </a:lnTo>
                  <a:lnTo>
                    <a:pt x="6978" y="5662"/>
                  </a:lnTo>
                  <a:lnTo>
                    <a:pt x="6902" y="5647"/>
                  </a:lnTo>
                  <a:close/>
                  <a:moveTo>
                    <a:pt x="8065" y="6228"/>
                  </a:moveTo>
                  <a:lnTo>
                    <a:pt x="8065" y="7544"/>
                  </a:lnTo>
                  <a:lnTo>
                    <a:pt x="8355" y="7544"/>
                  </a:lnTo>
                  <a:lnTo>
                    <a:pt x="8355" y="6228"/>
                  </a:lnTo>
                  <a:close/>
                  <a:moveTo>
                    <a:pt x="9228" y="6213"/>
                  </a:moveTo>
                  <a:lnTo>
                    <a:pt x="9044" y="6305"/>
                  </a:lnTo>
                  <a:lnTo>
                    <a:pt x="8967" y="6381"/>
                  </a:lnTo>
                  <a:lnTo>
                    <a:pt x="8952" y="6228"/>
                  </a:lnTo>
                  <a:lnTo>
                    <a:pt x="8677" y="6228"/>
                  </a:lnTo>
                  <a:lnTo>
                    <a:pt x="8677" y="7544"/>
                  </a:lnTo>
                  <a:lnTo>
                    <a:pt x="8967" y="7544"/>
                  </a:lnTo>
                  <a:lnTo>
                    <a:pt x="8967" y="6611"/>
                  </a:lnTo>
                  <a:lnTo>
                    <a:pt x="9029" y="6534"/>
                  </a:lnTo>
                  <a:lnTo>
                    <a:pt x="9151" y="6458"/>
                  </a:lnTo>
                  <a:lnTo>
                    <a:pt x="9243" y="6442"/>
                  </a:lnTo>
                  <a:lnTo>
                    <a:pt x="9350" y="6458"/>
                  </a:lnTo>
                  <a:lnTo>
                    <a:pt x="9411" y="6504"/>
                  </a:lnTo>
                  <a:lnTo>
                    <a:pt x="9457" y="6580"/>
                  </a:lnTo>
                  <a:lnTo>
                    <a:pt x="9472" y="6687"/>
                  </a:lnTo>
                  <a:lnTo>
                    <a:pt x="9472" y="7544"/>
                  </a:lnTo>
                  <a:lnTo>
                    <a:pt x="9763" y="7544"/>
                  </a:lnTo>
                  <a:lnTo>
                    <a:pt x="9763" y="6672"/>
                  </a:lnTo>
                  <a:lnTo>
                    <a:pt x="9748" y="6458"/>
                  </a:lnTo>
                  <a:lnTo>
                    <a:pt x="9595" y="6274"/>
                  </a:lnTo>
                  <a:lnTo>
                    <a:pt x="9442" y="6213"/>
                  </a:lnTo>
                  <a:close/>
                  <a:moveTo>
                    <a:pt x="7300" y="5907"/>
                  </a:moveTo>
                  <a:lnTo>
                    <a:pt x="7300" y="6228"/>
                  </a:lnTo>
                  <a:lnTo>
                    <a:pt x="7085" y="6228"/>
                  </a:lnTo>
                  <a:lnTo>
                    <a:pt x="7085" y="6442"/>
                  </a:lnTo>
                  <a:lnTo>
                    <a:pt x="7300" y="6442"/>
                  </a:lnTo>
                  <a:lnTo>
                    <a:pt x="7300" y="7192"/>
                  </a:lnTo>
                  <a:lnTo>
                    <a:pt x="7315" y="7361"/>
                  </a:lnTo>
                  <a:lnTo>
                    <a:pt x="7483" y="7560"/>
                  </a:lnTo>
                  <a:lnTo>
                    <a:pt x="7636" y="7575"/>
                  </a:lnTo>
                  <a:lnTo>
                    <a:pt x="7728" y="7560"/>
                  </a:lnTo>
                  <a:lnTo>
                    <a:pt x="7835" y="7544"/>
                  </a:lnTo>
                  <a:lnTo>
                    <a:pt x="7835" y="7315"/>
                  </a:lnTo>
                  <a:lnTo>
                    <a:pt x="7774" y="7330"/>
                  </a:lnTo>
                  <a:lnTo>
                    <a:pt x="7728" y="7330"/>
                  </a:lnTo>
                  <a:lnTo>
                    <a:pt x="7651" y="7315"/>
                  </a:lnTo>
                  <a:lnTo>
                    <a:pt x="7621" y="7299"/>
                  </a:lnTo>
                  <a:lnTo>
                    <a:pt x="7590" y="7253"/>
                  </a:lnTo>
                  <a:lnTo>
                    <a:pt x="7590" y="7177"/>
                  </a:lnTo>
                  <a:lnTo>
                    <a:pt x="7590" y="6442"/>
                  </a:lnTo>
                  <a:lnTo>
                    <a:pt x="7820" y="6442"/>
                  </a:lnTo>
                  <a:lnTo>
                    <a:pt x="7820" y="6228"/>
                  </a:lnTo>
                  <a:lnTo>
                    <a:pt x="7590" y="6228"/>
                  </a:lnTo>
                  <a:lnTo>
                    <a:pt x="7590" y="5907"/>
                  </a:lnTo>
                  <a:close/>
                  <a:moveTo>
                    <a:pt x="10421" y="6213"/>
                  </a:moveTo>
                  <a:lnTo>
                    <a:pt x="10237" y="6305"/>
                  </a:lnTo>
                  <a:lnTo>
                    <a:pt x="10161" y="6397"/>
                  </a:lnTo>
                  <a:lnTo>
                    <a:pt x="10100" y="6488"/>
                  </a:lnTo>
                  <a:lnTo>
                    <a:pt x="10023" y="6733"/>
                  </a:lnTo>
                  <a:lnTo>
                    <a:pt x="10023" y="6871"/>
                  </a:lnTo>
                  <a:lnTo>
                    <a:pt x="10023" y="7039"/>
                  </a:lnTo>
                  <a:lnTo>
                    <a:pt x="10100" y="7284"/>
                  </a:lnTo>
                  <a:lnTo>
                    <a:pt x="10161" y="7391"/>
                  </a:lnTo>
                  <a:lnTo>
                    <a:pt x="10237" y="7468"/>
                  </a:lnTo>
                  <a:lnTo>
                    <a:pt x="10421" y="7560"/>
                  </a:lnTo>
                  <a:lnTo>
                    <a:pt x="10544" y="7575"/>
                  </a:lnTo>
                  <a:lnTo>
                    <a:pt x="10635" y="7560"/>
                  </a:lnTo>
                  <a:lnTo>
                    <a:pt x="10819" y="7498"/>
                  </a:lnTo>
                  <a:lnTo>
                    <a:pt x="10880" y="7422"/>
                  </a:lnTo>
                  <a:lnTo>
                    <a:pt x="10880" y="7514"/>
                  </a:lnTo>
                  <a:lnTo>
                    <a:pt x="10865" y="7651"/>
                  </a:lnTo>
                  <a:lnTo>
                    <a:pt x="10788" y="7743"/>
                  </a:lnTo>
                  <a:lnTo>
                    <a:pt x="10697" y="7820"/>
                  </a:lnTo>
                  <a:lnTo>
                    <a:pt x="10559" y="7835"/>
                  </a:lnTo>
                  <a:lnTo>
                    <a:pt x="10467" y="7820"/>
                  </a:lnTo>
                  <a:lnTo>
                    <a:pt x="10299" y="7743"/>
                  </a:lnTo>
                  <a:lnTo>
                    <a:pt x="10222" y="7667"/>
                  </a:lnTo>
                  <a:lnTo>
                    <a:pt x="10084" y="7850"/>
                  </a:lnTo>
                  <a:lnTo>
                    <a:pt x="10176" y="7942"/>
                  </a:lnTo>
                  <a:lnTo>
                    <a:pt x="10299" y="8003"/>
                  </a:lnTo>
                  <a:lnTo>
                    <a:pt x="10436" y="8049"/>
                  </a:lnTo>
                  <a:lnTo>
                    <a:pt x="10574" y="8064"/>
                  </a:lnTo>
                  <a:lnTo>
                    <a:pt x="10712" y="8049"/>
                  </a:lnTo>
                  <a:lnTo>
                    <a:pt x="10926" y="7988"/>
                  </a:lnTo>
                  <a:lnTo>
                    <a:pt x="11018" y="7911"/>
                  </a:lnTo>
                  <a:lnTo>
                    <a:pt x="11094" y="7835"/>
                  </a:lnTo>
                  <a:lnTo>
                    <a:pt x="11171" y="7636"/>
                  </a:lnTo>
                  <a:lnTo>
                    <a:pt x="11171" y="7498"/>
                  </a:lnTo>
                  <a:lnTo>
                    <a:pt x="11171" y="6228"/>
                  </a:lnTo>
                  <a:lnTo>
                    <a:pt x="10911" y="6228"/>
                  </a:lnTo>
                  <a:lnTo>
                    <a:pt x="10895" y="6366"/>
                  </a:lnTo>
                  <a:lnTo>
                    <a:pt x="10834" y="6289"/>
                  </a:lnTo>
                  <a:lnTo>
                    <a:pt x="10651" y="6213"/>
                  </a:lnTo>
                  <a:close/>
                  <a:moveTo>
                    <a:pt x="12013" y="8600"/>
                  </a:moveTo>
                  <a:lnTo>
                    <a:pt x="11936" y="8615"/>
                  </a:lnTo>
                  <a:lnTo>
                    <a:pt x="11890" y="8646"/>
                  </a:lnTo>
                  <a:lnTo>
                    <a:pt x="11844" y="8692"/>
                  </a:lnTo>
                  <a:lnTo>
                    <a:pt x="11844" y="8753"/>
                  </a:lnTo>
                  <a:lnTo>
                    <a:pt x="11844" y="8814"/>
                  </a:lnTo>
                  <a:lnTo>
                    <a:pt x="11890" y="8875"/>
                  </a:lnTo>
                  <a:lnTo>
                    <a:pt x="11936" y="8906"/>
                  </a:lnTo>
                  <a:lnTo>
                    <a:pt x="12013" y="8921"/>
                  </a:lnTo>
                  <a:lnTo>
                    <a:pt x="12074" y="8906"/>
                  </a:lnTo>
                  <a:lnTo>
                    <a:pt x="12135" y="8875"/>
                  </a:lnTo>
                  <a:lnTo>
                    <a:pt x="12166" y="8814"/>
                  </a:lnTo>
                  <a:lnTo>
                    <a:pt x="12181" y="8753"/>
                  </a:lnTo>
                  <a:lnTo>
                    <a:pt x="12166" y="8692"/>
                  </a:lnTo>
                  <a:lnTo>
                    <a:pt x="12135" y="8646"/>
                  </a:lnTo>
                  <a:lnTo>
                    <a:pt x="12074" y="8615"/>
                  </a:lnTo>
                  <a:lnTo>
                    <a:pt x="12013" y="8600"/>
                  </a:lnTo>
                  <a:close/>
                  <a:moveTo>
                    <a:pt x="6534" y="8891"/>
                  </a:moveTo>
                  <a:lnTo>
                    <a:pt x="6672" y="8906"/>
                  </a:lnTo>
                  <a:lnTo>
                    <a:pt x="6779" y="8967"/>
                  </a:lnTo>
                  <a:lnTo>
                    <a:pt x="6840" y="9059"/>
                  </a:lnTo>
                  <a:lnTo>
                    <a:pt x="6856" y="9197"/>
                  </a:lnTo>
                  <a:lnTo>
                    <a:pt x="6840" y="9319"/>
                  </a:lnTo>
                  <a:lnTo>
                    <a:pt x="6764" y="9411"/>
                  </a:lnTo>
                  <a:lnTo>
                    <a:pt x="6672" y="9472"/>
                  </a:lnTo>
                  <a:lnTo>
                    <a:pt x="6519" y="9488"/>
                  </a:lnTo>
                  <a:lnTo>
                    <a:pt x="6213" y="9488"/>
                  </a:lnTo>
                  <a:lnTo>
                    <a:pt x="6213" y="8891"/>
                  </a:lnTo>
                  <a:close/>
                  <a:moveTo>
                    <a:pt x="1240" y="9013"/>
                  </a:moveTo>
                  <a:lnTo>
                    <a:pt x="1485" y="9748"/>
                  </a:lnTo>
                  <a:lnTo>
                    <a:pt x="980" y="9748"/>
                  </a:lnTo>
                  <a:lnTo>
                    <a:pt x="1240" y="9013"/>
                  </a:lnTo>
                  <a:close/>
                  <a:moveTo>
                    <a:pt x="7973" y="9319"/>
                  </a:moveTo>
                  <a:lnTo>
                    <a:pt x="8111" y="9335"/>
                  </a:lnTo>
                  <a:lnTo>
                    <a:pt x="8202" y="9426"/>
                  </a:lnTo>
                  <a:lnTo>
                    <a:pt x="8279" y="9564"/>
                  </a:lnTo>
                  <a:lnTo>
                    <a:pt x="8294" y="9748"/>
                  </a:lnTo>
                  <a:lnTo>
                    <a:pt x="8279" y="9947"/>
                  </a:lnTo>
                  <a:lnTo>
                    <a:pt x="8218" y="10084"/>
                  </a:lnTo>
                  <a:lnTo>
                    <a:pt x="8126" y="10176"/>
                  </a:lnTo>
                  <a:lnTo>
                    <a:pt x="7973" y="10207"/>
                  </a:lnTo>
                  <a:lnTo>
                    <a:pt x="7835" y="10176"/>
                  </a:lnTo>
                  <a:lnTo>
                    <a:pt x="7743" y="10084"/>
                  </a:lnTo>
                  <a:lnTo>
                    <a:pt x="7682" y="9962"/>
                  </a:lnTo>
                  <a:lnTo>
                    <a:pt x="7667" y="9763"/>
                  </a:lnTo>
                  <a:lnTo>
                    <a:pt x="7682" y="9564"/>
                  </a:lnTo>
                  <a:lnTo>
                    <a:pt x="7743" y="9426"/>
                  </a:lnTo>
                  <a:lnTo>
                    <a:pt x="7850" y="9335"/>
                  </a:lnTo>
                  <a:lnTo>
                    <a:pt x="7973" y="9319"/>
                  </a:lnTo>
                  <a:close/>
                  <a:moveTo>
                    <a:pt x="10406" y="9794"/>
                  </a:moveTo>
                  <a:lnTo>
                    <a:pt x="10406" y="10038"/>
                  </a:lnTo>
                  <a:lnTo>
                    <a:pt x="10360" y="10115"/>
                  </a:lnTo>
                  <a:lnTo>
                    <a:pt x="10299" y="10161"/>
                  </a:lnTo>
                  <a:lnTo>
                    <a:pt x="10207" y="10191"/>
                  </a:lnTo>
                  <a:lnTo>
                    <a:pt x="10130" y="10207"/>
                  </a:lnTo>
                  <a:lnTo>
                    <a:pt x="10039" y="10191"/>
                  </a:lnTo>
                  <a:lnTo>
                    <a:pt x="9977" y="10146"/>
                  </a:lnTo>
                  <a:lnTo>
                    <a:pt x="9931" y="10100"/>
                  </a:lnTo>
                  <a:lnTo>
                    <a:pt x="9916" y="10008"/>
                  </a:lnTo>
                  <a:lnTo>
                    <a:pt x="9931" y="9916"/>
                  </a:lnTo>
                  <a:lnTo>
                    <a:pt x="10008" y="9855"/>
                  </a:lnTo>
                  <a:lnTo>
                    <a:pt x="10100" y="9809"/>
                  </a:lnTo>
                  <a:lnTo>
                    <a:pt x="10253" y="9794"/>
                  </a:lnTo>
                  <a:close/>
                  <a:moveTo>
                    <a:pt x="13038" y="9319"/>
                  </a:moveTo>
                  <a:lnTo>
                    <a:pt x="13160" y="9335"/>
                  </a:lnTo>
                  <a:lnTo>
                    <a:pt x="13267" y="9426"/>
                  </a:lnTo>
                  <a:lnTo>
                    <a:pt x="13329" y="9564"/>
                  </a:lnTo>
                  <a:lnTo>
                    <a:pt x="13344" y="9748"/>
                  </a:lnTo>
                  <a:lnTo>
                    <a:pt x="13329" y="9947"/>
                  </a:lnTo>
                  <a:lnTo>
                    <a:pt x="13267" y="10084"/>
                  </a:lnTo>
                  <a:lnTo>
                    <a:pt x="13175" y="10176"/>
                  </a:lnTo>
                  <a:lnTo>
                    <a:pt x="13038" y="10207"/>
                  </a:lnTo>
                  <a:lnTo>
                    <a:pt x="12900" y="10176"/>
                  </a:lnTo>
                  <a:lnTo>
                    <a:pt x="12793" y="10084"/>
                  </a:lnTo>
                  <a:lnTo>
                    <a:pt x="12732" y="9962"/>
                  </a:lnTo>
                  <a:lnTo>
                    <a:pt x="12716" y="9763"/>
                  </a:lnTo>
                  <a:lnTo>
                    <a:pt x="12732" y="9564"/>
                  </a:lnTo>
                  <a:lnTo>
                    <a:pt x="12808" y="9426"/>
                  </a:lnTo>
                  <a:lnTo>
                    <a:pt x="12900" y="9335"/>
                  </a:lnTo>
                  <a:lnTo>
                    <a:pt x="13038" y="9319"/>
                  </a:lnTo>
                  <a:close/>
                  <a:moveTo>
                    <a:pt x="1102" y="8646"/>
                  </a:moveTo>
                  <a:lnTo>
                    <a:pt x="429" y="10421"/>
                  </a:lnTo>
                  <a:lnTo>
                    <a:pt x="750" y="10421"/>
                  </a:lnTo>
                  <a:lnTo>
                    <a:pt x="888" y="10008"/>
                  </a:lnTo>
                  <a:lnTo>
                    <a:pt x="1577" y="10008"/>
                  </a:lnTo>
                  <a:lnTo>
                    <a:pt x="1714" y="10421"/>
                  </a:lnTo>
                  <a:lnTo>
                    <a:pt x="2036" y="10421"/>
                  </a:lnTo>
                  <a:lnTo>
                    <a:pt x="1378" y="8646"/>
                  </a:lnTo>
                  <a:close/>
                  <a:moveTo>
                    <a:pt x="2801" y="9074"/>
                  </a:moveTo>
                  <a:lnTo>
                    <a:pt x="2709" y="9090"/>
                  </a:lnTo>
                  <a:lnTo>
                    <a:pt x="2556" y="9166"/>
                  </a:lnTo>
                  <a:lnTo>
                    <a:pt x="2510" y="9243"/>
                  </a:lnTo>
                  <a:lnTo>
                    <a:pt x="2495" y="9105"/>
                  </a:lnTo>
                  <a:lnTo>
                    <a:pt x="2219" y="9105"/>
                  </a:lnTo>
                  <a:lnTo>
                    <a:pt x="2219" y="10421"/>
                  </a:lnTo>
                  <a:lnTo>
                    <a:pt x="2510" y="10421"/>
                  </a:lnTo>
                  <a:lnTo>
                    <a:pt x="2510" y="9518"/>
                  </a:lnTo>
                  <a:lnTo>
                    <a:pt x="2556" y="9442"/>
                  </a:lnTo>
                  <a:lnTo>
                    <a:pt x="2694" y="9365"/>
                  </a:lnTo>
                  <a:lnTo>
                    <a:pt x="2908" y="9365"/>
                  </a:lnTo>
                  <a:lnTo>
                    <a:pt x="2908" y="9090"/>
                  </a:lnTo>
                  <a:lnTo>
                    <a:pt x="2862" y="9074"/>
                  </a:lnTo>
                  <a:close/>
                  <a:moveTo>
                    <a:pt x="3749" y="9074"/>
                  </a:moveTo>
                  <a:lnTo>
                    <a:pt x="3642" y="9090"/>
                  </a:lnTo>
                  <a:lnTo>
                    <a:pt x="3443" y="9166"/>
                  </a:lnTo>
                  <a:lnTo>
                    <a:pt x="3382" y="9243"/>
                  </a:lnTo>
                  <a:lnTo>
                    <a:pt x="3367" y="9105"/>
                  </a:lnTo>
                  <a:lnTo>
                    <a:pt x="3091" y="9105"/>
                  </a:lnTo>
                  <a:lnTo>
                    <a:pt x="3091" y="10421"/>
                  </a:lnTo>
                  <a:lnTo>
                    <a:pt x="3382" y="10421"/>
                  </a:lnTo>
                  <a:lnTo>
                    <a:pt x="3382" y="9457"/>
                  </a:lnTo>
                  <a:lnTo>
                    <a:pt x="3428" y="9396"/>
                  </a:lnTo>
                  <a:lnTo>
                    <a:pt x="3551" y="9319"/>
                  </a:lnTo>
                  <a:lnTo>
                    <a:pt x="3734" y="9319"/>
                  </a:lnTo>
                  <a:lnTo>
                    <a:pt x="3857" y="9442"/>
                  </a:lnTo>
                  <a:lnTo>
                    <a:pt x="3872" y="9549"/>
                  </a:lnTo>
                  <a:lnTo>
                    <a:pt x="3872" y="10421"/>
                  </a:lnTo>
                  <a:lnTo>
                    <a:pt x="4163" y="10421"/>
                  </a:lnTo>
                  <a:lnTo>
                    <a:pt x="4163" y="9518"/>
                  </a:lnTo>
                  <a:lnTo>
                    <a:pt x="4193" y="9426"/>
                  </a:lnTo>
                  <a:lnTo>
                    <a:pt x="4254" y="9365"/>
                  </a:lnTo>
                  <a:lnTo>
                    <a:pt x="4331" y="9319"/>
                  </a:lnTo>
                  <a:lnTo>
                    <a:pt x="4530" y="9319"/>
                  </a:lnTo>
                  <a:lnTo>
                    <a:pt x="4606" y="9380"/>
                  </a:lnTo>
                  <a:lnTo>
                    <a:pt x="4652" y="9442"/>
                  </a:lnTo>
                  <a:lnTo>
                    <a:pt x="4652" y="9564"/>
                  </a:lnTo>
                  <a:lnTo>
                    <a:pt x="4652" y="10421"/>
                  </a:lnTo>
                  <a:lnTo>
                    <a:pt x="4943" y="10421"/>
                  </a:lnTo>
                  <a:lnTo>
                    <a:pt x="4943" y="9549"/>
                  </a:lnTo>
                  <a:lnTo>
                    <a:pt x="4928" y="9335"/>
                  </a:lnTo>
                  <a:lnTo>
                    <a:pt x="4836" y="9197"/>
                  </a:lnTo>
                  <a:lnTo>
                    <a:pt x="4790" y="9136"/>
                  </a:lnTo>
                  <a:lnTo>
                    <a:pt x="4622" y="9074"/>
                  </a:lnTo>
                  <a:lnTo>
                    <a:pt x="4515" y="9074"/>
                  </a:lnTo>
                  <a:lnTo>
                    <a:pt x="4392" y="9090"/>
                  </a:lnTo>
                  <a:lnTo>
                    <a:pt x="4193" y="9182"/>
                  </a:lnTo>
                  <a:lnTo>
                    <a:pt x="4117" y="9273"/>
                  </a:lnTo>
                  <a:lnTo>
                    <a:pt x="4055" y="9182"/>
                  </a:lnTo>
                  <a:lnTo>
                    <a:pt x="3872" y="9090"/>
                  </a:lnTo>
                  <a:lnTo>
                    <a:pt x="3749" y="9074"/>
                  </a:lnTo>
                  <a:close/>
                  <a:moveTo>
                    <a:pt x="5907" y="8646"/>
                  </a:moveTo>
                  <a:lnTo>
                    <a:pt x="5907" y="10421"/>
                  </a:lnTo>
                  <a:lnTo>
                    <a:pt x="6213" y="10421"/>
                  </a:lnTo>
                  <a:lnTo>
                    <a:pt x="6213" y="9732"/>
                  </a:lnTo>
                  <a:lnTo>
                    <a:pt x="6550" y="9732"/>
                  </a:lnTo>
                  <a:lnTo>
                    <a:pt x="6902" y="10421"/>
                  </a:lnTo>
                  <a:lnTo>
                    <a:pt x="7238" y="10421"/>
                  </a:lnTo>
                  <a:lnTo>
                    <a:pt x="7238" y="10390"/>
                  </a:lnTo>
                  <a:lnTo>
                    <a:pt x="6840" y="9656"/>
                  </a:lnTo>
                  <a:lnTo>
                    <a:pt x="6978" y="9595"/>
                  </a:lnTo>
                  <a:lnTo>
                    <a:pt x="7070" y="9472"/>
                  </a:lnTo>
                  <a:lnTo>
                    <a:pt x="7146" y="9350"/>
                  </a:lnTo>
                  <a:lnTo>
                    <a:pt x="7162" y="9182"/>
                  </a:lnTo>
                  <a:lnTo>
                    <a:pt x="7146" y="9059"/>
                  </a:lnTo>
                  <a:lnTo>
                    <a:pt x="7070" y="8860"/>
                  </a:lnTo>
                  <a:lnTo>
                    <a:pt x="6993" y="8784"/>
                  </a:lnTo>
                  <a:lnTo>
                    <a:pt x="6902" y="8722"/>
                  </a:lnTo>
                  <a:lnTo>
                    <a:pt x="6672" y="8646"/>
                  </a:lnTo>
                  <a:close/>
                  <a:moveTo>
                    <a:pt x="11860" y="9105"/>
                  </a:moveTo>
                  <a:lnTo>
                    <a:pt x="11860" y="10421"/>
                  </a:lnTo>
                  <a:lnTo>
                    <a:pt x="12150" y="10421"/>
                  </a:lnTo>
                  <a:lnTo>
                    <a:pt x="12150" y="9105"/>
                  </a:lnTo>
                  <a:close/>
                  <a:moveTo>
                    <a:pt x="14553" y="9074"/>
                  </a:moveTo>
                  <a:lnTo>
                    <a:pt x="14446" y="9090"/>
                  </a:lnTo>
                  <a:lnTo>
                    <a:pt x="14247" y="9166"/>
                  </a:lnTo>
                  <a:lnTo>
                    <a:pt x="14170" y="9258"/>
                  </a:lnTo>
                  <a:lnTo>
                    <a:pt x="14170" y="9105"/>
                  </a:lnTo>
                  <a:lnTo>
                    <a:pt x="13895" y="9105"/>
                  </a:lnTo>
                  <a:lnTo>
                    <a:pt x="13895" y="10421"/>
                  </a:lnTo>
                  <a:lnTo>
                    <a:pt x="14185" y="10421"/>
                  </a:lnTo>
                  <a:lnTo>
                    <a:pt x="14185" y="9472"/>
                  </a:lnTo>
                  <a:lnTo>
                    <a:pt x="14231" y="9411"/>
                  </a:lnTo>
                  <a:lnTo>
                    <a:pt x="14369" y="9319"/>
                  </a:lnTo>
                  <a:lnTo>
                    <a:pt x="14446" y="9319"/>
                  </a:lnTo>
                  <a:lnTo>
                    <a:pt x="14553" y="9335"/>
                  </a:lnTo>
                  <a:lnTo>
                    <a:pt x="14629" y="9380"/>
                  </a:lnTo>
                  <a:lnTo>
                    <a:pt x="14675" y="9442"/>
                  </a:lnTo>
                  <a:lnTo>
                    <a:pt x="14675" y="9564"/>
                  </a:lnTo>
                  <a:lnTo>
                    <a:pt x="14675" y="10421"/>
                  </a:lnTo>
                  <a:lnTo>
                    <a:pt x="14981" y="10421"/>
                  </a:lnTo>
                  <a:lnTo>
                    <a:pt x="14981" y="9549"/>
                  </a:lnTo>
                  <a:lnTo>
                    <a:pt x="14951" y="9335"/>
                  </a:lnTo>
                  <a:lnTo>
                    <a:pt x="14813" y="9136"/>
                  </a:lnTo>
                  <a:lnTo>
                    <a:pt x="14660" y="9074"/>
                  </a:lnTo>
                  <a:close/>
                  <a:moveTo>
                    <a:pt x="7973" y="9074"/>
                  </a:moveTo>
                  <a:lnTo>
                    <a:pt x="7804" y="9090"/>
                  </a:lnTo>
                  <a:lnTo>
                    <a:pt x="7667" y="9166"/>
                  </a:lnTo>
                  <a:lnTo>
                    <a:pt x="7529" y="9258"/>
                  </a:lnTo>
                  <a:lnTo>
                    <a:pt x="7437" y="9396"/>
                  </a:lnTo>
                  <a:lnTo>
                    <a:pt x="7376" y="9564"/>
                  </a:lnTo>
                  <a:lnTo>
                    <a:pt x="7361" y="9748"/>
                  </a:lnTo>
                  <a:lnTo>
                    <a:pt x="7361" y="9763"/>
                  </a:lnTo>
                  <a:lnTo>
                    <a:pt x="7376" y="9901"/>
                  </a:lnTo>
                  <a:lnTo>
                    <a:pt x="7453" y="10161"/>
                  </a:lnTo>
                  <a:lnTo>
                    <a:pt x="7529" y="10253"/>
                  </a:lnTo>
                  <a:lnTo>
                    <a:pt x="7621" y="10344"/>
                  </a:lnTo>
                  <a:lnTo>
                    <a:pt x="7850" y="10436"/>
                  </a:lnTo>
                  <a:lnTo>
                    <a:pt x="7973" y="10436"/>
                  </a:lnTo>
                  <a:lnTo>
                    <a:pt x="8156" y="10421"/>
                  </a:lnTo>
                  <a:lnTo>
                    <a:pt x="8294" y="10360"/>
                  </a:lnTo>
                  <a:lnTo>
                    <a:pt x="8432" y="10253"/>
                  </a:lnTo>
                  <a:lnTo>
                    <a:pt x="8508" y="10115"/>
                  </a:lnTo>
                  <a:lnTo>
                    <a:pt x="8570" y="9962"/>
                  </a:lnTo>
                  <a:lnTo>
                    <a:pt x="8585" y="9763"/>
                  </a:lnTo>
                  <a:lnTo>
                    <a:pt x="8585" y="9702"/>
                  </a:lnTo>
                  <a:lnTo>
                    <a:pt x="8570" y="9564"/>
                  </a:lnTo>
                  <a:lnTo>
                    <a:pt x="8478" y="9335"/>
                  </a:lnTo>
                  <a:lnTo>
                    <a:pt x="8401" y="9243"/>
                  </a:lnTo>
                  <a:lnTo>
                    <a:pt x="8325" y="9166"/>
                  </a:lnTo>
                  <a:lnTo>
                    <a:pt x="8111" y="9090"/>
                  </a:lnTo>
                  <a:lnTo>
                    <a:pt x="7973" y="9074"/>
                  </a:lnTo>
                  <a:close/>
                  <a:moveTo>
                    <a:pt x="8906" y="8784"/>
                  </a:moveTo>
                  <a:lnTo>
                    <a:pt x="8906" y="9105"/>
                  </a:lnTo>
                  <a:lnTo>
                    <a:pt x="8692" y="9105"/>
                  </a:lnTo>
                  <a:lnTo>
                    <a:pt x="8692" y="9319"/>
                  </a:lnTo>
                  <a:lnTo>
                    <a:pt x="8906" y="9319"/>
                  </a:lnTo>
                  <a:lnTo>
                    <a:pt x="8906" y="10069"/>
                  </a:lnTo>
                  <a:lnTo>
                    <a:pt x="8922" y="10237"/>
                  </a:lnTo>
                  <a:lnTo>
                    <a:pt x="9105" y="10421"/>
                  </a:lnTo>
                  <a:lnTo>
                    <a:pt x="9258" y="10436"/>
                  </a:lnTo>
                  <a:lnTo>
                    <a:pt x="9350" y="10436"/>
                  </a:lnTo>
                  <a:lnTo>
                    <a:pt x="9442" y="10406"/>
                  </a:lnTo>
                  <a:lnTo>
                    <a:pt x="9442" y="10176"/>
                  </a:lnTo>
                  <a:lnTo>
                    <a:pt x="9396" y="10191"/>
                  </a:lnTo>
                  <a:lnTo>
                    <a:pt x="9273" y="10191"/>
                  </a:lnTo>
                  <a:lnTo>
                    <a:pt x="9243" y="10161"/>
                  </a:lnTo>
                  <a:lnTo>
                    <a:pt x="9212" y="10115"/>
                  </a:lnTo>
                  <a:lnTo>
                    <a:pt x="9212" y="10054"/>
                  </a:lnTo>
                  <a:lnTo>
                    <a:pt x="9212" y="9319"/>
                  </a:lnTo>
                  <a:lnTo>
                    <a:pt x="9442" y="9319"/>
                  </a:lnTo>
                  <a:lnTo>
                    <a:pt x="9442" y="9105"/>
                  </a:lnTo>
                  <a:lnTo>
                    <a:pt x="9212" y="9105"/>
                  </a:lnTo>
                  <a:lnTo>
                    <a:pt x="9212" y="8784"/>
                  </a:lnTo>
                  <a:close/>
                  <a:moveTo>
                    <a:pt x="10192" y="9074"/>
                  </a:moveTo>
                  <a:lnTo>
                    <a:pt x="10054" y="9090"/>
                  </a:lnTo>
                  <a:lnTo>
                    <a:pt x="9916" y="9136"/>
                  </a:lnTo>
                  <a:lnTo>
                    <a:pt x="9809" y="9182"/>
                  </a:lnTo>
                  <a:lnTo>
                    <a:pt x="9717" y="9273"/>
                  </a:lnTo>
                  <a:lnTo>
                    <a:pt x="9671" y="9380"/>
                  </a:lnTo>
                  <a:lnTo>
                    <a:pt x="9656" y="9472"/>
                  </a:lnTo>
                  <a:lnTo>
                    <a:pt x="9947" y="9472"/>
                  </a:lnTo>
                  <a:lnTo>
                    <a:pt x="9962" y="9411"/>
                  </a:lnTo>
                  <a:lnTo>
                    <a:pt x="10008" y="9350"/>
                  </a:lnTo>
                  <a:lnTo>
                    <a:pt x="10084" y="9304"/>
                  </a:lnTo>
                  <a:lnTo>
                    <a:pt x="10283" y="9304"/>
                  </a:lnTo>
                  <a:lnTo>
                    <a:pt x="10345" y="9365"/>
                  </a:lnTo>
                  <a:lnTo>
                    <a:pt x="10406" y="9426"/>
                  </a:lnTo>
                  <a:lnTo>
                    <a:pt x="10406" y="9518"/>
                  </a:lnTo>
                  <a:lnTo>
                    <a:pt x="10406" y="9610"/>
                  </a:lnTo>
                  <a:lnTo>
                    <a:pt x="10222" y="9610"/>
                  </a:lnTo>
                  <a:lnTo>
                    <a:pt x="9962" y="9625"/>
                  </a:lnTo>
                  <a:lnTo>
                    <a:pt x="9778" y="9717"/>
                  </a:lnTo>
                  <a:lnTo>
                    <a:pt x="9702" y="9778"/>
                  </a:lnTo>
                  <a:lnTo>
                    <a:pt x="9625" y="9947"/>
                  </a:lnTo>
                  <a:lnTo>
                    <a:pt x="9625" y="10038"/>
                  </a:lnTo>
                  <a:lnTo>
                    <a:pt x="9641" y="10207"/>
                  </a:lnTo>
                  <a:lnTo>
                    <a:pt x="9748" y="10329"/>
                  </a:lnTo>
                  <a:lnTo>
                    <a:pt x="9886" y="10421"/>
                  </a:lnTo>
                  <a:lnTo>
                    <a:pt x="10069" y="10436"/>
                  </a:lnTo>
                  <a:lnTo>
                    <a:pt x="10176" y="10436"/>
                  </a:lnTo>
                  <a:lnTo>
                    <a:pt x="10345" y="10360"/>
                  </a:lnTo>
                  <a:lnTo>
                    <a:pt x="10421" y="10283"/>
                  </a:lnTo>
                  <a:lnTo>
                    <a:pt x="10436" y="10375"/>
                  </a:lnTo>
                  <a:lnTo>
                    <a:pt x="10452" y="10421"/>
                  </a:lnTo>
                  <a:lnTo>
                    <a:pt x="10758" y="10421"/>
                  </a:lnTo>
                  <a:lnTo>
                    <a:pt x="10758" y="10390"/>
                  </a:lnTo>
                  <a:lnTo>
                    <a:pt x="10712" y="10268"/>
                  </a:lnTo>
                  <a:lnTo>
                    <a:pt x="10697" y="10115"/>
                  </a:lnTo>
                  <a:lnTo>
                    <a:pt x="10697" y="9518"/>
                  </a:lnTo>
                  <a:lnTo>
                    <a:pt x="10697" y="9411"/>
                  </a:lnTo>
                  <a:lnTo>
                    <a:pt x="10620" y="9258"/>
                  </a:lnTo>
                  <a:lnTo>
                    <a:pt x="10559" y="9197"/>
                  </a:lnTo>
                  <a:lnTo>
                    <a:pt x="10406" y="9090"/>
                  </a:lnTo>
                  <a:lnTo>
                    <a:pt x="10192" y="9074"/>
                  </a:lnTo>
                  <a:close/>
                  <a:moveTo>
                    <a:pt x="11094" y="8784"/>
                  </a:moveTo>
                  <a:lnTo>
                    <a:pt x="11094" y="9105"/>
                  </a:lnTo>
                  <a:lnTo>
                    <a:pt x="10865" y="9105"/>
                  </a:lnTo>
                  <a:lnTo>
                    <a:pt x="10865" y="9319"/>
                  </a:lnTo>
                  <a:lnTo>
                    <a:pt x="11094" y="9319"/>
                  </a:lnTo>
                  <a:lnTo>
                    <a:pt x="11094" y="10069"/>
                  </a:lnTo>
                  <a:lnTo>
                    <a:pt x="11094" y="10237"/>
                  </a:lnTo>
                  <a:lnTo>
                    <a:pt x="11278" y="10421"/>
                  </a:lnTo>
                  <a:lnTo>
                    <a:pt x="11431" y="10436"/>
                  </a:lnTo>
                  <a:lnTo>
                    <a:pt x="11523" y="10436"/>
                  </a:lnTo>
                  <a:lnTo>
                    <a:pt x="11615" y="10406"/>
                  </a:lnTo>
                  <a:lnTo>
                    <a:pt x="11615" y="10176"/>
                  </a:lnTo>
                  <a:lnTo>
                    <a:pt x="11569" y="10191"/>
                  </a:lnTo>
                  <a:lnTo>
                    <a:pt x="11446" y="10191"/>
                  </a:lnTo>
                  <a:lnTo>
                    <a:pt x="11416" y="10161"/>
                  </a:lnTo>
                  <a:lnTo>
                    <a:pt x="11385" y="10115"/>
                  </a:lnTo>
                  <a:lnTo>
                    <a:pt x="11385" y="10054"/>
                  </a:lnTo>
                  <a:lnTo>
                    <a:pt x="11385" y="9319"/>
                  </a:lnTo>
                  <a:lnTo>
                    <a:pt x="11615" y="9319"/>
                  </a:lnTo>
                  <a:lnTo>
                    <a:pt x="11615" y="9105"/>
                  </a:lnTo>
                  <a:lnTo>
                    <a:pt x="11385" y="9105"/>
                  </a:lnTo>
                  <a:lnTo>
                    <a:pt x="11385" y="8784"/>
                  </a:lnTo>
                  <a:close/>
                  <a:moveTo>
                    <a:pt x="13038" y="9074"/>
                  </a:moveTo>
                  <a:lnTo>
                    <a:pt x="12854" y="9090"/>
                  </a:lnTo>
                  <a:lnTo>
                    <a:pt x="12716" y="9166"/>
                  </a:lnTo>
                  <a:lnTo>
                    <a:pt x="12579" y="9258"/>
                  </a:lnTo>
                  <a:lnTo>
                    <a:pt x="12502" y="9396"/>
                  </a:lnTo>
                  <a:lnTo>
                    <a:pt x="12441" y="9564"/>
                  </a:lnTo>
                  <a:lnTo>
                    <a:pt x="12426" y="9748"/>
                  </a:lnTo>
                  <a:lnTo>
                    <a:pt x="12426" y="9763"/>
                  </a:lnTo>
                  <a:lnTo>
                    <a:pt x="12426" y="9901"/>
                  </a:lnTo>
                  <a:lnTo>
                    <a:pt x="12518" y="10161"/>
                  </a:lnTo>
                  <a:lnTo>
                    <a:pt x="12594" y="10253"/>
                  </a:lnTo>
                  <a:lnTo>
                    <a:pt x="12671" y="10344"/>
                  </a:lnTo>
                  <a:lnTo>
                    <a:pt x="12900" y="10436"/>
                  </a:lnTo>
                  <a:lnTo>
                    <a:pt x="13038" y="10436"/>
                  </a:lnTo>
                  <a:lnTo>
                    <a:pt x="13206" y="10421"/>
                  </a:lnTo>
                  <a:lnTo>
                    <a:pt x="13359" y="10360"/>
                  </a:lnTo>
                  <a:lnTo>
                    <a:pt x="13482" y="10253"/>
                  </a:lnTo>
                  <a:lnTo>
                    <a:pt x="13573" y="10115"/>
                  </a:lnTo>
                  <a:lnTo>
                    <a:pt x="13635" y="9962"/>
                  </a:lnTo>
                  <a:lnTo>
                    <a:pt x="13650" y="9763"/>
                  </a:lnTo>
                  <a:lnTo>
                    <a:pt x="13635" y="9702"/>
                  </a:lnTo>
                  <a:lnTo>
                    <a:pt x="13635" y="9564"/>
                  </a:lnTo>
                  <a:lnTo>
                    <a:pt x="13543" y="9335"/>
                  </a:lnTo>
                  <a:lnTo>
                    <a:pt x="13466" y="9243"/>
                  </a:lnTo>
                  <a:lnTo>
                    <a:pt x="13374" y="9166"/>
                  </a:lnTo>
                  <a:lnTo>
                    <a:pt x="13160" y="9090"/>
                  </a:lnTo>
                  <a:lnTo>
                    <a:pt x="13038" y="9074"/>
                  </a:lnTo>
                  <a:close/>
                  <a:moveTo>
                    <a:pt x="12518" y="11477"/>
                  </a:moveTo>
                  <a:lnTo>
                    <a:pt x="12456" y="11507"/>
                  </a:lnTo>
                  <a:lnTo>
                    <a:pt x="12426" y="11569"/>
                  </a:lnTo>
                  <a:lnTo>
                    <a:pt x="12426" y="11630"/>
                  </a:lnTo>
                  <a:lnTo>
                    <a:pt x="12426" y="11691"/>
                  </a:lnTo>
                  <a:lnTo>
                    <a:pt x="12456" y="11737"/>
                  </a:lnTo>
                  <a:lnTo>
                    <a:pt x="12518" y="11783"/>
                  </a:lnTo>
                  <a:lnTo>
                    <a:pt x="12655" y="11783"/>
                  </a:lnTo>
                  <a:lnTo>
                    <a:pt x="12716" y="11737"/>
                  </a:lnTo>
                  <a:lnTo>
                    <a:pt x="12747" y="11691"/>
                  </a:lnTo>
                  <a:lnTo>
                    <a:pt x="12747" y="11630"/>
                  </a:lnTo>
                  <a:lnTo>
                    <a:pt x="12747" y="11569"/>
                  </a:lnTo>
                  <a:lnTo>
                    <a:pt x="12716" y="11507"/>
                  </a:lnTo>
                  <a:lnTo>
                    <a:pt x="12655" y="11477"/>
                  </a:lnTo>
                  <a:close/>
                  <a:moveTo>
                    <a:pt x="7116" y="11768"/>
                  </a:moveTo>
                  <a:lnTo>
                    <a:pt x="7254" y="11783"/>
                  </a:lnTo>
                  <a:lnTo>
                    <a:pt x="7345" y="11844"/>
                  </a:lnTo>
                  <a:lnTo>
                    <a:pt x="7422" y="11936"/>
                  </a:lnTo>
                  <a:lnTo>
                    <a:pt x="7437" y="12058"/>
                  </a:lnTo>
                  <a:lnTo>
                    <a:pt x="7422" y="12196"/>
                  </a:lnTo>
                  <a:lnTo>
                    <a:pt x="7345" y="12273"/>
                  </a:lnTo>
                  <a:lnTo>
                    <a:pt x="7254" y="12349"/>
                  </a:lnTo>
                  <a:lnTo>
                    <a:pt x="6779" y="12349"/>
                  </a:lnTo>
                  <a:lnTo>
                    <a:pt x="6779" y="11768"/>
                  </a:lnTo>
                  <a:close/>
                  <a:moveTo>
                    <a:pt x="2296" y="12181"/>
                  </a:moveTo>
                  <a:lnTo>
                    <a:pt x="2403" y="12196"/>
                  </a:lnTo>
                  <a:lnTo>
                    <a:pt x="2479" y="12257"/>
                  </a:lnTo>
                  <a:lnTo>
                    <a:pt x="2541" y="12349"/>
                  </a:lnTo>
                  <a:lnTo>
                    <a:pt x="2556" y="12487"/>
                  </a:lnTo>
                  <a:lnTo>
                    <a:pt x="2556" y="12502"/>
                  </a:lnTo>
                  <a:lnTo>
                    <a:pt x="2005" y="12502"/>
                  </a:lnTo>
                  <a:lnTo>
                    <a:pt x="2036" y="12364"/>
                  </a:lnTo>
                  <a:lnTo>
                    <a:pt x="2097" y="12273"/>
                  </a:lnTo>
                  <a:lnTo>
                    <a:pt x="2173" y="12196"/>
                  </a:lnTo>
                  <a:lnTo>
                    <a:pt x="2296" y="12181"/>
                  </a:lnTo>
                  <a:close/>
                  <a:moveTo>
                    <a:pt x="3826" y="12670"/>
                  </a:moveTo>
                  <a:lnTo>
                    <a:pt x="3826" y="12915"/>
                  </a:lnTo>
                  <a:lnTo>
                    <a:pt x="3780" y="12976"/>
                  </a:lnTo>
                  <a:lnTo>
                    <a:pt x="3704" y="13022"/>
                  </a:lnTo>
                  <a:lnTo>
                    <a:pt x="3627" y="13068"/>
                  </a:lnTo>
                  <a:lnTo>
                    <a:pt x="3459" y="13068"/>
                  </a:lnTo>
                  <a:lnTo>
                    <a:pt x="3397" y="13022"/>
                  </a:lnTo>
                  <a:lnTo>
                    <a:pt x="3352" y="12961"/>
                  </a:lnTo>
                  <a:lnTo>
                    <a:pt x="3336" y="12885"/>
                  </a:lnTo>
                  <a:lnTo>
                    <a:pt x="3352" y="12793"/>
                  </a:lnTo>
                  <a:lnTo>
                    <a:pt x="3413" y="12716"/>
                  </a:lnTo>
                  <a:lnTo>
                    <a:pt x="3520" y="12670"/>
                  </a:lnTo>
                  <a:close/>
                  <a:moveTo>
                    <a:pt x="4974" y="12181"/>
                  </a:moveTo>
                  <a:lnTo>
                    <a:pt x="5050" y="12196"/>
                  </a:lnTo>
                  <a:lnTo>
                    <a:pt x="5188" y="12273"/>
                  </a:lnTo>
                  <a:lnTo>
                    <a:pt x="5234" y="12349"/>
                  </a:lnTo>
                  <a:lnTo>
                    <a:pt x="5234" y="12900"/>
                  </a:lnTo>
                  <a:lnTo>
                    <a:pt x="5188" y="12976"/>
                  </a:lnTo>
                  <a:lnTo>
                    <a:pt x="5050" y="13053"/>
                  </a:lnTo>
                  <a:lnTo>
                    <a:pt x="4958" y="13068"/>
                  </a:lnTo>
                  <a:lnTo>
                    <a:pt x="4836" y="13053"/>
                  </a:lnTo>
                  <a:lnTo>
                    <a:pt x="4744" y="12961"/>
                  </a:lnTo>
                  <a:lnTo>
                    <a:pt x="4683" y="12823"/>
                  </a:lnTo>
                  <a:lnTo>
                    <a:pt x="4668" y="12640"/>
                  </a:lnTo>
                  <a:lnTo>
                    <a:pt x="4683" y="12426"/>
                  </a:lnTo>
                  <a:lnTo>
                    <a:pt x="4744" y="12303"/>
                  </a:lnTo>
                  <a:lnTo>
                    <a:pt x="4836" y="12211"/>
                  </a:lnTo>
                  <a:lnTo>
                    <a:pt x="4974" y="12181"/>
                  </a:lnTo>
                  <a:close/>
                  <a:moveTo>
                    <a:pt x="8554" y="12181"/>
                  </a:moveTo>
                  <a:lnTo>
                    <a:pt x="8692" y="12196"/>
                  </a:lnTo>
                  <a:lnTo>
                    <a:pt x="8784" y="12303"/>
                  </a:lnTo>
                  <a:lnTo>
                    <a:pt x="8860" y="12426"/>
                  </a:lnTo>
                  <a:lnTo>
                    <a:pt x="8876" y="12609"/>
                  </a:lnTo>
                  <a:lnTo>
                    <a:pt x="8860" y="12823"/>
                  </a:lnTo>
                  <a:lnTo>
                    <a:pt x="8784" y="12961"/>
                  </a:lnTo>
                  <a:lnTo>
                    <a:pt x="8692" y="13053"/>
                  </a:lnTo>
                  <a:lnTo>
                    <a:pt x="8554" y="13068"/>
                  </a:lnTo>
                  <a:lnTo>
                    <a:pt x="8417" y="13053"/>
                  </a:lnTo>
                  <a:lnTo>
                    <a:pt x="8325" y="12961"/>
                  </a:lnTo>
                  <a:lnTo>
                    <a:pt x="8264" y="12823"/>
                  </a:lnTo>
                  <a:lnTo>
                    <a:pt x="8248" y="12640"/>
                  </a:lnTo>
                  <a:lnTo>
                    <a:pt x="8264" y="12426"/>
                  </a:lnTo>
                  <a:lnTo>
                    <a:pt x="8325" y="12303"/>
                  </a:lnTo>
                  <a:lnTo>
                    <a:pt x="8417" y="12196"/>
                  </a:lnTo>
                  <a:lnTo>
                    <a:pt x="8554" y="12181"/>
                  </a:lnTo>
                  <a:close/>
                  <a:moveTo>
                    <a:pt x="10987" y="12670"/>
                  </a:moveTo>
                  <a:lnTo>
                    <a:pt x="10987" y="12915"/>
                  </a:lnTo>
                  <a:lnTo>
                    <a:pt x="10941" y="12976"/>
                  </a:lnTo>
                  <a:lnTo>
                    <a:pt x="10865" y="13022"/>
                  </a:lnTo>
                  <a:lnTo>
                    <a:pt x="10788" y="13068"/>
                  </a:lnTo>
                  <a:lnTo>
                    <a:pt x="10620" y="13068"/>
                  </a:lnTo>
                  <a:lnTo>
                    <a:pt x="10559" y="13022"/>
                  </a:lnTo>
                  <a:lnTo>
                    <a:pt x="10513" y="12961"/>
                  </a:lnTo>
                  <a:lnTo>
                    <a:pt x="10498" y="12885"/>
                  </a:lnTo>
                  <a:lnTo>
                    <a:pt x="10513" y="12793"/>
                  </a:lnTo>
                  <a:lnTo>
                    <a:pt x="10589" y="12716"/>
                  </a:lnTo>
                  <a:lnTo>
                    <a:pt x="10681" y="12670"/>
                  </a:lnTo>
                  <a:close/>
                  <a:moveTo>
                    <a:pt x="13604" y="12181"/>
                  </a:moveTo>
                  <a:lnTo>
                    <a:pt x="13742" y="12196"/>
                  </a:lnTo>
                  <a:lnTo>
                    <a:pt x="13849" y="12303"/>
                  </a:lnTo>
                  <a:lnTo>
                    <a:pt x="13910" y="12426"/>
                  </a:lnTo>
                  <a:lnTo>
                    <a:pt x="13925" y="12609"/>
                  </a:lnTo>
                  <a:lnTo>
                    <a:pt x="13910" y="12823"/>
                  </a:lnTo>
                  <a:lnTo>
                    <a:pt x="13849" y="12961"/>
                  </a:lnTo>
                  <a:lnTo>
                    <a:pt x="13757" y="13053"/>
                  </a:lnTo>
                  <a:lnTo>
                    <a:pt x="13619" y="13068"/>
                  </a:lnTo>
                  <a:lnTo>
                    <a:pt x="13466" y="13053"/>
                  </a:lnTo>
                  <a:lnTo>
                    <a:pt x="13374" y="12961"/>
                  </a:lnTo>
                  <a:lnTo>
                    <a:pt x="13313" y="12823"/>
                  </a:lnTo>
                  <a:lnTo>
                    <a:pt x="13298" y="12640"/>
                  </a:lnTo>
                  <a:lnTo>
                    <a:pt x="13313" y="12426"/>
                  </a:lnTo>
                  <a:lnTo>
                    <a:pt x="13374" y="12303"/>
                  </a:lnTo>
                  <a:lnTo>
                    <a:pt x="13482" y="12196"/>
                  </a:lnTo>
                  <a:lnTo>
                    <a:pt x="13604" y="12181"/>
                  </a:lnTo>
                  <a:close/>
                  <a:moveTo>
                    <a:pt x="0" y="11507"/>
                  </a:moveTo>
                  <a:lnTo>
                    <a:pt x="0" y="13282"/>
                  </a:lnTo>
                  <a:lnTo>
                    <a:pt x="322" y="13282"/>
                  </a:lnTo>
                  <a:lnTo>
                    <a:pt x="322" y="12502"/>
                  </a:lnTo>
                  <a:lnTo>
                    <a:pt x="1102" y="12502"/>
                  </a:lnTo>
                  <a:lnTo>
                    <a:pt x="1102" y="13282"/>
                  </a:lnTo>
                  <a:lnTo>
                    <a:pt x="1408" y="13282"/>
                  </a:lnTo>
                  <a:lnTo>
                    <a:pt x="1408" y="11507"/>
                  </a:lnTo>
                  <a:lnTo>
                    <a:pt x="1102" y="11507"/>
                  </a:lnTo>
                  <a:lnTo>
                    <a:pt x="1102" y="12257"/>
                  </a:lnTo>
                  <a:lnTo>
                    <a:pt x="322" y="12257"/>
                  </a:lnTo>
                  <a:lnTo>
                    <a:pt x="322" y="11507"/>
                  </a:lnTo>
                  <a:close/>
                  <a:moveTo>
                    <a:pt x="6473" y="11507"/>
                  </a:moveTo>
                  <a:lnTo>
                    <a:pt x="6473" y="13282"/>
                  </a:lnTo>
                  <a:lnTo>
                    <a:pt x="6779" y="13282"/>
                  </a:lnTo>
                  <a:lnTo>
                    <a:pt x="6779" y="12594"/>
                  </a:lnTo>
                  <a:lnTo>
                    <a:pt x="7131" y="12594"/>
                  </a:lnTo>
                  <a:lnTo>
                    <a:pt x="7483" y="13282"/>
                  </a:lnTo>
                  <a:lnTo>
                    <a:pt x="7820" y="13282"/>
                  </a:lnTo>
                  <a:lnTo>
                    <a:pt x="7820" y="13267"/>
                  </a:lnTo>
                  <a:lnTo>
                    <a:pt x="7422" y="12533"/>
                  </a:lnTo>
                  <a:lnTo>
                    <a:pt x="7560" y="12456"/>
                  </a:lnTo>
                  <a:lnTo>
                    <a:pt x="7651" y="12349"/>
                  </a:lnTo>
                  <a:lnTo>
                    <a:pt x="7728" y="12211"/>
                  </a:lnTo>
                  <a:lnTo>
                    <a:pt x="7743" y="12043"/>
                  </a:lnTo>
                  <a:lnTo>
                    <a:pt x="7728" y="11921"/>
                  </a:lnTo>
                  <a:lnTo>
                    <a:pt x="7651" y="11722"/>
                  </a:lnTo>
                  <a:lnTo>
                    <a:pt x="7575" y="11645"/>
                  </a:lnTo>
                  <a:lnTo>
                    <a:pt x="7483" y="11584"/>
                  </a:lnTo>
                  <a:lnTo>
                    <a:pt x="7254" y="11523"/>
                  </a:lnTo>
                  <a:lnTo>
                    <a:pt x="7101" y="11507"/>
                  </a:lnTo>
                  <a:close/>
                  <a:moveTo>
                    <a:pt x="12441" y="11966"/>
                  </a:moveTo>
                  <a:lnTo>
                    <a:pt x="12441" y="13282"/>
                  </a:lnTo>
                  <a:lnTo>
                    <a:pt x="12732" y="13282"/>
                  </a:lnTo>
                  <a:lnTo>
                    <a:pt x="12732" y="11966"/>
                  </a:lnTo>
                  <a:close/>
                  <a:moveTo>
                    <a:pt x="15027" y="11951"/>
                  </a:moveTo>
                  <a:lnTo>
                    <a:pt x="14828" y="12043"/>
                  </a:lnTo>
                  <a:lnTo>
                    <a:pt x="14752" y="12119"/>
                  </a:lnTo>
                  <a:lnTo>
                    <a:pt x="14752" y="11966"/>
                  </a:lnTo>
                  <a:lnTo>
                    <a:pt x="14461" y="11966"/>
                  </a:lnTo>
                  <a:lnTo>
                    <a:pt x="14461" y="13282"/>
                  </a:lnTo>
                  <a:lnTo>
                    <a:pt x="14767" y="13282"/>
                  </a:lnTo>
                  <a:lnTo>
                    <a:pt x="14767" y="12349"/>
                  </a:lnTo>
                  <a:lnTo>
                    <a:pt x="14813" y="12273"/>
                  </a:lnTo>
                  <a:lnTo>
                    <a:pt x="14935" y="12196"/>
                  </a:lnTo>
                  <a:lnTo>
                    <a:pt x="15027" y="12181"/>
                  </a:lnTo>
                  <a:lnTo>
                    <a:pt x="15134" y="12196"/>
                  </a:lnTo>
                  <a:lnTo>
                    <a:pt x="15211" y="12242"/>
                  </a:lnTo>
                  <a:lnTo>
                    <a:pt x="15257" y="12318"/>
                  </a:lnTo>
                  <a:lnTo>
                    <a:pt x="15257" y="12426"/>
                  </a:lnTo>
                  <a:lnTo>
                    <a:pt x="15257" y="13282"/>
                  </a:lnTo>
                  <a:lnTo>
                    <a:pt x="15547" y="13282"/>
                  </a:lnTo>
                  <a:lnTo>
                    <a:pt x="15547" y="12410"/>
                  </a:lnTo>
                  <a:lnTo>
                    <a:pt x="15532" y="12196"/>
                  </a:lnTo>
                  <a:lnTo>
                    <a:pt x="15394" y="12012"/>
                  </a:lnTo>
                  <a:lnTo>
                    <a:pt x="15241" y="11951"/>
                  </a:lnTo>
                  <a:close/>
                  <a:moveTo>
                    <a:pt x="2296" y="11951"/>
                  </a:moveTo>
                  <a:lnTo>
                    <a:pt x="2127" y="11966"/>
                  </a:lnTo>
                  <a:lnTo>
                    <a:pt x="1990" y="12028"/>
                  </a:lnTo>
                  <a:lnTo>
                    <a:pt x="1852" y="12135"/>
                  </a:lnTo>
                  <a:lnTo>
                    <a:pt x="1775" y="12273"/>
                  </a:lnTo>
                  <a:lnTo>
                    <a:pt x="1714" y="12441"/>
                  </a:lnTo>
                  <a:lnTo>
                    <a:pt x="1699" y="12624"/>
                  </a:lnTo>
                  <a:lnTo>
                    <a:pt x="1699" y="12655"/>
                  </a:lnTo>
                  <a:lnTo>
                    <a:pt x="1699" y="12808"/>
                  </a:lnTo>
                  <a:lnTo>
                    <a:pt x="1791" y="13038"/>
                  </a:lnTo>
                  <a:lnTo>
                    <a:pt x="1867" y="13129"/>
                  </a:lnTo>
                  <a:lnTo>
                    <a:pt x="1959" y="13206"/>
                  </a:lnTo>
                  <a:lnTo>
                    <a:pt x="2189" y="13298"/>
                  </a:lnTo>
                  <a:lnTo>
                    <a:pt x="2326" y="13313"/>
                  </a:lnTo>
                  <a:lnTo>
                    <a:pt x="2479" y="13298"/>
                  </a:lnTo>
                  <a:lnTo>
                    <a:pt x="2617" y="13237"/>
                  </a:lnTo>
                  <a:lnTo>
                    <a:pt x="2740" y="13175"/>
                  </a:lnTo>
                  <a:lnTo>
                    <a:pt x="2831" y="13053"/>
                  </a:lnTo>
                  <a:lnTo>
                    <a:pt x="2678" y="12900"/>
                  </a:lnTo>
                  <a:lnTo>
                    <a:pt x="2602" y="12976"/>
                  </a:lnTo>
                  <a:lnTo>
                    <a:pt x="2433" y="13068"/>
                  </a:lnTo>
                  <a:lnTo>
                    <a:pt x="2342" y="13068"/>
                  </a:lnTo>
                  <a:lnTo>
                    <a:pt x="2204" y="13053"/>
                  </a:lnTo>
                  <a:lnTo>
                    <a:pt x="2097" y="12976"/>
                  </a:lnTo>
                  <a:lnTo>
                    <a:pt x="2020" y="12869"/>
                  </a:lnTo>
                  <a:lnTo>
                    <a:pt x="1990" y="12716"/>
                  </a:lnTo>
                  <a:lnTo>
                    <a:pt x="2847" y="12716"/>
                  </a:lnTo>
                  <a:lnTo>
                    <a:pt x="2847" y="12594"/>
                  </a:lnTo>
                  <a:lnTo>
                    <a:pt x="2847" y="12456"/>
                  </a:lnTo>
                  <a:lnTo>
                    <a:pt x="2770" y="12211"/>
                  </a:lnTo>
                  <a:lnTo>
                    <a:pt x="2709" y="12119"/>
                  </a:lnTo>
                  <a:lnTo>
                    <a:pt x="2632" y="12043"/>
                  </a:lnTo>
                  <a:lnTo>
                    <a:pt x="2418" y="11951"/>
                  </a:lnTo>
                  <a:close/>
                  <a:moveTo>
                    <a:pt x="3459" y="11951"/>
                  </a:moveTo>
                  <a:lnTo>
                    <a:pt x="3336" y="11997"/>
                  </a:lnTo>
                  <a:lnTo>
                    <a:pt x="3214" y="12058"/>
                  </a:lnTo>
                  <a:lnTo>
                    <a:pt x="3137" y="12150"/>
                  </a:lnTo>
                  <a:lnTo>
                    <a:pt x="3076" y="12242"/>
                  </a:lnTo>
                  <a:lnTo>
                    <a:pt x="3076" y="12349"/>
                  </a:lnTo>
                  <a:lnTo>
                    <a:pt x="3367" y="12349"/>
                  </a:lnTo>
                  <a:lnTo>
                    <a:pt x="3367" y="12273"/>
                  </a:lnTo>
                  <a:lnTo>
                    <a:pt x="3428" y="12227"/>
                  </a:lnTo>
                  <a:lnTo>
                    <a:pt x="3505" y="12181"/>
                  </a:lnTo>
                  <a:lnTo>
                    <a:pt x="3596" y="12165"/>
                  </a:lnTo>
                  <a:lnTo>
                    <a:pt x="3704" y="12181"/>
                  </a:lnTo>
                  <a:lnTo>
                    <a:pt x="3765" y="12227"/>
                  </a:lnTo>
                  <a:lnTo>
                    <a:pt x="3811" y="12303"/>
                  </a:lnTo>
                  <a:lnTo>
                    <a:pt x="3826" y="12395"/>
                  </a:lnTo>
                  <a:lnTo>
                    <a:pt x="3826" y="12487"/>
                  </a:lnTo>
                  <a:lnTo>
                    <a:pt x="3642" y="12487"/>
                  </a:lnTo>
                  <a:lnTo>
                    <a:pt x="3382" y="12502"/>
                  </a:lnTo>
                  <a:lnTo>
                    <a:pt x="3199" y="12594"/>
                  </a:lnTo>
                  <a:lnTo>
                    <a:pt x="3122" y="12655"/>
                  </a:lnTo>
                  <a:lnTo>
                    <a:pt x="3046" y="12808"/>
                  </a:lnTo>
                  <a:lnTo>
                    <a:pt x="3046" y="12915"/>
                  </a:lnTo>
                  <a:lnTo>
                    <a:pt x="3061" y="13068"/>
                  </a:lnTo>
                  <a:lnTo>
                    <a:pt x="3168" y="13191"/>
                  </a:lnTo>
                  <a:lnTo>
                    <a:pt x="3306" y="13282"/>
                  </a:lnTo>
                  <a:lnTo>
                    <a:pt x="3489" y="13313"/>
                  </a:lnTo>
                  <a:lnTo>
                    <a:pt x="3581" y="13298"/>
                  </a:lnTo>
                  <a:lnTo>
                    <a:pt x="3765" y="13221"/>
                  </a:lnTo>
                  <a:lnTo>
                    <a:pt x="3841" y="13160"/>
                  </a:lnTo>
                  <a:lnTo>
                    <a:pt x="3857" y="13237"/>
                  </a:lnTo>
                  <a:lnTo>
                    <a:pt x="3872" y="13282"/>
                  </a:lnTo>
                  <a:lnTo>
                    <a:pt x="4163" y="13282"/>
                  </a:lnTo>
                  <a:lnTo>
                    <a:pt x="4163" y="13267"/>
                  </a:lnTo>
                  <a:lnTo>
                    <a:pt x="4132" y="13145"/>
                  </a:lnTo>
                  <a:lnTo>
                    <a:pt x="4117" y="12976"/>
                  </a:lnTo>
                  <a:lnTo>
                    <a:pt x="4117" y="12380"/>
                  </a:lnTo>
                  <a:lnTo>
                    <a:pt x="4117" y="12288"/>
                  </a:lnTo>
                  <a:lnTo>
                    <a:pt x="4040" y="12119"/>
                  </a:lnTo>
                  <a:lnTo>
                    <a:pt x="3979" y="12058"/>
                  </a:lnTo>
                  <a:lnTo>
                    <a:pt x="3826" y="11966"/>
                  </a:lnTo>
                  <a:lnTo>
                    <a:pt x="3612" y="11951"/>
                  </a:lnTo>
                  <a:close/>
                  <a:moveTo>
                    <a:pt x="5234" y="11416"/>
                  </a:moveTo>
                  <a:lnTo>
                    <a:pt x="5234" y="12089"/>
                  </a:lnTo>
                  <a:lnTo>
                    <a:pt x="5157" y="12028"/>
                  </a:lnTo>
                  <a:lnTo>
                    <a:pt x="4989" y="11951"/>
                  </a:lnTo>
                  <a:lnTo>
                    <a:pt x="4775" y="11951"/>
                  </a:lnTo>
                  <a:lnTo>
                    <a:pt x="4591" y="12043"/>
                  </a:lnTo>
                  <a:lnTo>
                    <a:pt x="4515" y="12135"/>
                  </a:lnTo>
                  <a:lnTo>
                    <a:pt x="4453" y="12227"/>
                  </a:lnTo>
                  <a:lnTo>
                    <a:pt x="4377" y="12471"/>
                  </a:lnTo>
                  <a:lnTo>
                    <a:pt x="4377" y="12609"/>
                  </a:lnTo>
                  <a:lnTo>
                    <a:pt x="4377" y="12777"/>
                  </a:lnTo>
                  <a:lnTo>
                    <a:pt x="4453" y="13022"/>
                  </a:lnTo>
                  <a:lnTo>
                    <a:pt x="4515" y="13114"/>
                  </a:lnTo>
                  <a:lnTo>
                    <a:pt x="4591" y="13206"/>
                  </a:lnTo>
                  <a:lnTo>
                    <a:pt x="4775" y="13298"/>
                  </a:lnTo>
                  <a:lnTo>
                    <a:pt x="4882" y="13313"/>
                  </a:lnTo>
                  <a:lnTo>
                    <a:pt x="4989" y="13298"/>
                  </a:lnTo>
                  <a:lnTo>
                    <a:pt x="5173" y="13221"/>
                  </a:lnTo>
                  <a:lnTo>
                    <a:pt x="5249" y="13145"/>
                  </a:lnTo>
                  <a:lnTo>
                    <a:pt x="5249" y="13282"/>
                  </a:lnTo>
                  <a:lnTo>
                    <a:pt x="5524" y="13282"/>
                  </a:lnTo>
                  <a:lnTo>
                    <a:pt x="5524" y="11416"/>
                  </a:lnTo>
                  <a:close/>
                  <a:moveTo>
                    <a:pt x="8386" y="11951"/>
                  </a:moveTo>
                  <a:lnTo>
                    <a:pt x="8233" y="12028"/>
                  </a:lnTo>
                  <a:lnTo>
                    <a:pt x="8111" y="12119"/>
                  </a:lnTo>
                  <a:lnTo>
                    <a:pt x="8019" y="12273"/>
                  </a:lnTo>
                  <a:lnTo>
                    <a:pt x="7957" y="12426"/>
                  </a:lnTo>
                  <a:lnTo>
                    <a:pt x="7942" y="12609"/>
                  </a:lnTo>
                  <a:lnTo>
                    <a:pt x="7942" y="12624"/>
                  </a:lnTo>
                  <a:lnTo>
                    <a:pt x="7957" y="12777"/>
                  </a:lnTo>
                  <a:lnTo>
                    <a:pt x="8034" y="13022"/>
                  </a:lnTo>
                  <a:lnTo>
                    <a:pt x="8111" y="13129"/>
                  </a:lnTo>
                  <a:lnTo>
                    <a:pt x="8202" y="13206"/>
                  </a:lnTo>
                  <a:lnTo>
                    <a:pt x="8432" y="13298"/>
                  </a:lnTo>
                  <a:lnTo>
                    <a:pt x="8554" y="13313"/>
                  </a:lnTo>
                  <a:lnTo>
                    <a:pt x="8738" y="13298"/>
                  </a:lnTo>
                  <a:lnTo>
                    <a:pt x="8876" y="13221"/>
                  </a:lnTo>
                  <a:lnTo>
                    <a:pt x="9013" y="13129"/>
                  </a:lnTo>
                  <a:lnTo>
                    <a:pt x="9090" y="12992"/>
                  </a:lnTo>
                  <a:lnTo>
                    <a:pt x="9151" y="12823"/>
                  </a:lnTo>
                  <a:lnTo>
                    <a:pt x="9166" y="12640"/>
                  </a:lnTo>
                  <a:lnTo>
                    <a:pt x="9166" y="12563"/>
                  </a:lnTo>
                  <a:lnTo>
                    <a:pt x="9151" y="12426"/>
                  </a:lnTo>
                  <a:lnTo>
                    <a:pt x="9059" y="12211"/>
                  </a:lnTo>
                  <a:lnTo>
                    <a:pt x="8983" y="12119"/>
                  </a:lnTo>
                  <a:lnTo>
                    <a:pt x="8906" y="12043"/>
                  </a:lnTo>
                  <a:lnTo>
                    <a:pt x="8692" y="11951"/>
                  </a:lnTo>
                  <a:close/>
                  <a:moveTo>
                    <a:pt x="9488" y="11645"/>
                  </a:moveTo>
                  <a:lnTo>
                    <a:pt x="9488" y="11966"/>
                  </a:lnTo>
                  <a:lnTo>
                    <a:pt x="9273" y="11966"/>
                  </a:lnTo>
                  <a:lnTo>
                    <a:pt x="9273" y="12181"/>
                  </a:lnTo>
                  <a:lnTo>
                    <a:pt x="9488" y="12181"/>
                  </a:lnTo>
                  <a:lnTo>
                    <a:pt x="9488" y="12930"/>
                  </a:lnTo>
                  <a:lnTo>
                    <a:pt x="9503" y="13099"/>
                  </a:lnTo>
                  <a:lnTo>
                    <a:pt x="9671" y="13298"/>
                  </a:lnTo>
                  <a:lnTo>
                    <a:pt x="9840" y="13313"/>
                  </a:lnTo>
                  <a:lnTo>
                    <a:pt x="9931" y="13298"/>
                  </a:lnTo>
                  <a:lnTo>
                    <a:pt x="10023" y="13282"/>
                  </a:lnTo>
                  <a:lnTo>
                    <a:pt x="10023" y="13053"/>
                  </a:lnTo>
                  <a:lnTo>
                    <a:pt x="9977" y="13068"/>
                  </a:lnTo>
                  <a:lnTo>
                    <a:pt x="9931" y="13068"/>
                  </a:lnTo>
                  <a:lnTo>
                    <a:pt x="9855" y="13053"/>
                  </a:lnTo>
                  <a:lnTo>
                    <a:pt x="9824" y="13038"/>
                  </a:lnTo>
                  <a:lnTo>
                    <a:pt x="9794" y="12992"/>
                  </a:lnTo>
                  <a:lnTo>
                    <a:pt x="9794" y="12915"/>
                  </a:lnTo>
                  <a:lnTo>
                    <a:pt x="9794" y="12181"/>
                  </a:lnTo>
                  <a:lnTo>
                    <a:pt x="10023" y="12181"/>
                  </a:lnTo>
                  <a:lnTo>
                    <a:pt x="10023" y="11966"/>
                  </a:lnTo>
                  <a:lnTo>
                    <a:pt x="9794" y="11966"/>
                  </a:lnTo>
                  <a:lnTo>
                    <a:pt x="9794" y="11645"/>
                  </a:lnTo>
                  <a:close/>
                  <a:moveTo>
                    <a:pt x="10620" y="11951"/>
                  </a:moveTo>
                  <a:lnTo>
                    <a:pt x="10498" y="11997"/>
                  </a:lnTo>
                  <a:lnTo>
                    <a:pt x="10391" y="12058"/>
                  </a:lnTo>
                  <a:lnTo>
                    <a:pt x="10299" y="12150"/>
                  </a:lnTo>
                  <a:lnTo>
                    <a:pt x="10237" y="12242"/>
                  </a:lnTo>
                  <a:lnTo>
                    <a:pt x="10237" y="12349"/>
                  </a:lnTo>
                  <a:lnTo>
                    <a:pt x="10528" y="12349"/>
                  </a:lnTo>
                  <a:lnTo>
                    <a:pt x="10544" y="12273"/>
                  </a:lnTo>
                  <a:lnTo>
                    <a:pt x="10589" y="12227"/>
                  </a:lnTo>
                  <a:lnTo>
                    <a:pt x="10666" y="12181"/>
                  </a:lnTo>
                  <a:lnTo>
                    <a:pt x="10758" y="12165"/>
                  </a:lnTo>
                  <a:lnTo>
                    <a:pt x="10865" y="12181"/>
                  </a:lnTo>
                  <a:lnTo>
                    <a:pt x="10926" y="12227"/>
                  </a:lnTo>
                  <a:lnTo>
                    <a:pt x="10972" y="12303"/>
                  </a:lnTo>
                  <a:lnTo>
                    <a:pt x="10987" y="12395"/>
                  </a:lnTo>
                  <a:lnTo>
                    <a:pt x="10987" y="12487"/>
                  </a:lnTo>
                  <a:lnTo>
                    <a:pt x="10804" y="12487"/>
                  </a:lnTo>
                  <a:lnTo>
                    <a:pt x="10544" y="12502"/>
                  </a:lnTo>
                  <a:lnTo>
                    <a:pt x="10360" y="12594"/>
                  </a:lnTo>
                  <a:lnTo>
                    <a:pt x="10283" y="12655"/>
                  </a:lnTo>
                  <a:lnTo>
                    <a:pt x="10207" y="12808"/>
                  </a:lnTo>
                  <a:lnTo>
                    <a:pt x="10207" y="12915"/>
                  </a:lnTo>
                  <a:lnTo>
                    <a:pt x="10222" y="13068"/>
                  </a:lnTo>
                  <a:lnTo>
                    <a:pt x="10329" y="13191"/>
                  </a:lnTo>
                  <a:lnTo>
                    <a:pt x="10467" y="13282"/>
                  </a:lnTo>
                  <a:lnTo>
                    <a:pt x="10651" y="13313"/>
                  </a:lnTo>
                  <a:lnTo>
                    <a:pt x="10758" y="13298"/>
                  </a:lnTo>
                  <a:lnTo>
                    <a:pt x="10926" y="13221"/>
                  </a:lnTo>
                  <a:lnTo>
                    <a:pt x="11003" y="13160"/>
                  </a:lnTo>
                  <a:lnTo>
                    <a:pt x="11018" y="13237"/>
                  </a:lnTo>
                  <a:lnTo>
                    <a:pt x="11033" y="13282"/>
                  </a:lnTo>
                  <a:lnTo>
                    <a:pt x="11339" y="13282"/>
                  </a:lnTo>
                  <a:lnTo>
                    <a:pt x="11339" y="13267"/>
                  </a:lnTo>
                  <a:lnTo>
                    <a:pt x="11293" y="13145"/>
                  </a:lnTo>
                  <a:lnTo>
                    <a:pt x="11278" y="12976"/>
                  </a:lnTo>
                  <a:lnTo>
                    <a:pt x="11278" y="12380"/>
                  </a:lnTo>
                  <a:lnTo>
                    <a:pt x="11278" y="12288"/>
                  </a:lnTo>
                  <a:lnTo>
                    <a:pt x="11202" y="12119"/>
                  </a:lnTo>
                  <a:lnTo>
                    <a:pt x="11140" y="12058"/>
                  </a:lnTo>
                  <a:lnTo>
                    <a:pt x="10987" y="11966"/>
                  </a:lnTo>
                  <a:lnTo>
                    <a:pt x="10773" y="11951"/>
                  </a:lnTo>
                  <a:close/>
                  <a:moveTo>
                    <a:pt x="11661" y="11645"/>
                  </a:moveTo>
                  <a:lnTo>
                    <a:pt x="11661" y="11966"/>
                  </a:lnTo>
                  <a:lnTo>
                    <a:pt x="11446" y="11966"/>
                  </a:lnTo>
                  <a:lnTo>
                    <a:pt x="11446" y="12181"/>
                  </a:lnTo>
                  <a:lnTo>
                    <a:pt x="11661" y="12181"/>
                  </a:lnTo>
                  <a:lnTo>
                    <a:pt x="11661" y="12930"/>
                  </a:lnTo>
                  <a:lnTo>
                    <a:pt x="11676" y="13099"/>
                  </a:lnTo>
                  <a:lnTo>
                    <a:pt x="11844" y="13298"/>
                  </a:lnTo>
                  <a:lnTo>
                    <a:pt x="12013" y="13313"/>
                  </a:lnTo>
                  <a:lnTo>
                    <a:pt x="12104" y="13298"/>
                  </a:lnTo>
                  <a:lnTo>
                    <a:pt x="12196" y="13282"/>
                  </a:lnTo>
                  <a:lnTo>
                    <a:pt x="12196" y="13053"/>
                  </a:lnTo>
                  <a:lnTo>
                    <a:pt x="12150" y="13068"/>
                  </a:lnTo>
                  <a:lnTo>
                    <a:pt x="12104" y="13068"/>
                  </a:lnTo>
                  <a:lnTo>
                    <a:pt x="12028" y="13053"/>
                  </a:lnTo>
                  <a:lnTo>
                    <a:pt x="11997" y="13038"/>
                  </a:lnTo>
                  <a:lnTo>
                    <a:pt x="11967" y="12992"/>
                  </a:lnTo>
                  <a:lnTo>
                    <a:pt x="11967" y="12915"/>
                  </a:lnTo>
                  <a:lnTo>
                    <a:pt x="11967" y="12181"/>
                  </a:lnTo>
                  <a:lnTo>
                    <a:pt x="12196" y="12181"/>
                  </a:lnTo>
                  <a:lnTo>
                    <a:pt x="12196" y="11966"/>
                  </a:lnTo>
                  <a:lnTo>
                    <a:pt x="11967" y="11966"/>
                  </a:lnTo>
                  <a:lnTo>
                    <a:pt x="11967" y="11645"/>
                  </a:lnTo>
                  <a:close/>
                  <a:moveTo>
                    <a:pt x="13436" y="11951"/>
                  </a:moveTo>
                  <a:lnTo>
                    <a:pt x="13298" y="12028"/>
                  </a:lnTo>
                  <a:lnTo>
                    <a:pt x="13160" y="12119"/>
                  </a:lnTo>
                  <a:lnTo>
                    <a:pt x="13084" y="12273"/>
                  </a:lnTo>
                  <a:lnTo>
                    <a:pt x="13007" y="12426"/>
                  </a:lnTo>
                  <a:lnTo>
                    <a:pt x="13007" y="12609"/>
                  </a:lnTo>
                  <a:lnTo>
                    <a:pt x="13007" y="12624"/>
                  </a:lnTo>
                  <a:lnTo>
                    <a:pt x="13007" y="12777"/>
                  </a:lnTo>
                  <a:lnTo>
                    <a:pt x="13084" y="13022"/>
                  </a:lnTo>
                  <a:lnTo>
                    <a:pt x="13160" y="13129"/>
                  </a:lnTo>
                  <a:lnTo>
                    <a:pt x="13252" y="13206"/>
                  </a:lnTo>
                  <a:lnTo>
                    <a:pt x="13482" y="13298"/>
                  </a:lnTo>
                  <a:lnTo>
                    <a:pt x="13619" y="13313"/>
                  </a:lnTo>
                  <a:lnTo>
                    <a:pt x="13788" y="13298"/>
                  </a:lnTo>
                  <a:lnTo>
                    <a:pt x="13941" y="13221"/>
                  </a:lnTo>
                  <a:lnTo>
                    <a:pt x="14063" y="13129"/>
                  </a:lnTo>
                  <a:lnTo>
                    <a:pt x="14140" y="12992"/>
                  </a:lnTo>
                  <a:lnTo>
                    <a:pt x="14216" y="12823"/>
                  </a:lnTo>
                  <a:lnTo>
                    <a:pt x="14216" y="12640"/>
                  </a:lnTo>
                  <a:lnTo>
                    <a:pt x="14216" y="12563"/>
                  </a:lnTo>
                  <a:lnTo>
                    <a:pt x="14201" y="12426"/>
                  </a:lnTo>
                  <a:lnTo>
                    <a:pt x="14124" y="12211"/>
                  </a:lnTo>
                  <a:lnTo>
                    <a:pt x="14048" y="12119"/>
                  </a:lnTo>
                  <a:lnTo>
                    <a:pt x="13956" y="12043"/>
                  </a:lnTo>
                  <a:lnTo>
                    <a:pt x="13742" y="1195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a:off x="3619475" y="2683025"/>
              <a:ext cx="443400" cy="83050"/>
            </a:xfrm>
            <a:custGeom>
              <a:avLst/>
              <a:gdLst/>
              <a:ahLst/>
              <a:cxnLst/>
              <a:rect l="l" t="t" r="r" b="b"/>
              <a:pathLst>
                <a:path w="17736" h="3322" extrusionOk="0">
                  <a:moveTo>
                    <a:pt x="11003" y="552"/>
                  </a:moveTo>
                  <a:lnTo>
                    <a:pt x="11202" y="567"/>
                  </a:lnTo>
                  <a:lnTo>
                    <a:pt x="11309" y="628"/>
                  </a:lnTo>
                  <a:lnTo>
                    <a:pt x="11385" y="705"/>
                  </a:lnTo>
                  <a:lnTo>
                    <a:pt x="11416" y="858"/>
                  </a:lnTo>
                  <a:lnTo>
                    <a:pt x="11401" y="995"/>
                  </a:lnTo>
                  <a:lnTo>
                    <a:pt x="11202" y="1148"/>
                  </a:lnTo>
                  <a:lnTo>
                    <a:pt x="11033" y="1164"/>
                  </a:lnTo>
                  <a:lnTo>
                    <a:pt x="10651" y="1164"/>
                  </a:lnTo>
                  <a:lnTo>
                    <a:pt x="10651" y="552"/>
                  </a:lnTo>
                  <a:close/>
                  <a:moveTo>
                    <a:pt x="6917" y="1133"/>
                  </a:moveTo>
                  <a:lnTo>
                    <a:pt x="7070" y="1148"/>
                  </a:lnTo>
                  <a:lnTo>
                    <a:pt x="7162" y="1210"/>
                  </a:lnTo>
                  <a:lnTo>
                    <a:pt x="7238" y="1317"/>
                  </a:lnTo>
                  <a:lnTo>
                    <a:pt x="7254" y="1470"/>
                  </a:lnTo>
                  <a:lnTo>
                    <a:pt x="7254" y="1500"/>
                  </a:lnTo>
                  <a:lnTo>
                    <a:pt x="6565" y="1500"/>
                  </a:lnTo>
                  <a:lnTo>
                    <a:pt x="6611" y="1332"/>
                  </a:lnTo>
                  <a:lnTo>
                    <a:pt x="6688" y="1225"/>
                  </a:lnTo>
                  <a:lnTo>
                    <a:pt x="6779" y="1148"/>
                  </a:lnTo>
                  <a:lnTo>
                    <a:pt x="6917" y="1133"/>
                  </a:lnTo>
                  <a:close/>
                  <a:moveTo>
                    <a:pt x="11110" y="1516"/>
                  </a:moveTo>
                  <a:lnTo>
                    <a:pt x="11278" y="1531"/>
                  </a:lnTo>
                  <a:lnTo>
                    <a:pt x="11447" y="1715"/>
                  </a:lnTo>
                  <a:lnTo>
                    <a:pt x="11462" y="1868"/>
                  </a:lnTo>
                  <a:lnTo>
                    <a:pt x="11447" y="2005"/>
                  </a:lnTo>
                  <a:lnTo>
                    <a:pt x="11370" y="2097"/>
                  </a:lnTo>
                  <a:lnTo>
                    <a:pt x="11248" y="2174"/>
                  </a:lnTo>
                  <a:lnTo>
                    <a:pt x="11079" y="2189"/>
                  </a:lnTo>
                  <a:lnTo>
                    <a:pt x="10651" y="2189"/>
                  </a:lnTo>
                  <a:lnTo>
                    <a:pt x="10651" y="1516"/>
                  </a:lnTo>
                  <a:close/>
                  <a:moveTo>
                    <a:pt x="15134" y="1133"/>
                  </a:moveTo>
                  <a:lnTo>
                    <a:pt x="15287" y="1225"/>
                  </a:lnTo>
                  <a:lnTo>
                    <a:pt x="15333" y="1317"/>
                  </a:lnTo>
                  <a:lnTo>
                    <a:pt x="15333" y="2036"/>
                  </a:lnTo>
                  <a:lnTo>
                    <a:pt x="15287" y="2128"/>
                  </a:lnTo>
                  <a:lnTo>
                    <a:pt x="15134" y="2220"/>
                  </a:lnTo>
                  <a:lnTo>
                    <a:pt x="14935" y="2220"/>
                  </a:lnTo>
                  <a:lnTo>
                    <a:pt x="14813" y="2158"/>
                  </a:lnTo>
                  <a:lnTo>
                    <a:pt x="14767" y="2097"/>
                  </a:lnTo>
                  <a:lnTo>
                    <a:pt x="14691" y="1929"/>
                  </a:lnTo>
                  <a:lnTo>
                    <a:pt x="14675" y="1699"/>
                  </a:lnTo>
                  <a:lnTo>
                    <a:pt x="14691" y="1439"/>
                  </a:lnTo>
                  <a:lnTo>
                    <a:pt x="14813" y="1210"/>
                  </a:lnTo>
                  <a:lnTo>
                    <a:pt x="14935" y="1133"/>
                  </a:lnTo>
                  <a:close/>
                  <a:moveTo>
                    <a:pt x="3138" y="1133"/>
                  </a:moveTo>
                  <a:lnTo>
                    <a:pt x="3275" y="1210"/>
                  </a:lnTo>
                  <a:lnTo>
                    <a:pt x="3321" y="1271"/>
                  </a:lnTo>
                  <a:lnTo>
                    <a:pt x="3398" y="1424"/>
                  </a:lnTo>
                  <a:lnTo>
                    <a:pt x="3413" y="1653"/>
                  </a:lnTo>
                  <a:lnTo>
                    <a:pt x="3398" y="1914"/>
                  </a:lnTo>
                  <a:lnTo>
                    <a:pt x="3275" y="2158"/>
                  </a:lnTo>
                  <a:lnTo>
                    <a:pt x="3153" y="2220"/>
                  </a:lnTo>
                  <a:lnTo>
                    <a:pt x="3061" y="2235"/>
                  </a:lnTo>
                  <a:lnTo>
                    <a:pt x="2954" y="2220"/>
                  </a:lnTo>
                  <a:lnTo>
                    <a:pt x="2801" y="2128"/>
                  </a:lnTo>
                  <a:lnTo>
                    <a:pt x="2740" y="2051"/>
                  </a:lnTo>
                  <a:lnTo>
                    <a:pt x="2740" y="1301"/>
                  </a:lnTo>
                  <a:lnTo>
                    <a:pt x="2801" y="1225"/>
                  </a:lnTo>
                  <a:lnTo>
                    <a:pt x="2954" y="1133"/>
                  </a:lnTo>
                  <a:close/>
                  <a:moveTo>
                    <a:pt x="5081" y="1133"/>
                  </a:moveTo>
                  <a:lnTo>
                    <a:pt x="5219" y="1210"/>
                  </a:lnTo>
                  <a:lnTo>
                    <a:pt x="5264" y="1271"/>
                  </a:lnTo>
                  <a:lnTo>
                    <a:pt x="5341" y="1424"/>
                  </a:lnTo>
                  <a:lnTo>
                    <a:pt x="5356" y="1653"/>
                  </a:lnTo>
                  <a:lnTo>
                    <a:pt x="5341" y="1914"/>
                  </a:lnTo>
                  <a:lnTo>
                    <a:pt x="5219" y="2158"/>
                  </a:lnTo>
                  <a:lnTo>
                    <a:pt x="5081" y="2220"/>
                  </a:lnTo>
                  <a:lnTo>
                    <a:pt x="5004" y="2235"/>
                  </a:lnTo>
                  <a:lnTo>
                    <a:pt x="4897" y="2220"/>
                  </a:lnTo>
                  <a:lnTo>
                    <a:pt x="4729" y="2128"/>
                  </a:lnTo>
                  <a:lnTo>
                    <a:pt x="4683" y="2051"/>
                  </a:lnTo>
                  <a:lnTo>
                    <a:pt x="4683" y="1301"/>
                  </a:lnTo>
                  <a:lnTo>
                    <a:pt x="4729" y="1225"/>
                  </a:lnTo>
                  <a:lnTo>
                    <a:pt x="4897" y="1133"/>
                  </a:lnTo>
                  <a:close/>
                  <a:moveTo>
                    <a:pt x="13191" y="1133"/>
                  </a:moveTo>
                  <a:lnTo>
                    <a:pt x="13329" y="1210"/>
                  </a:lnTo>
                  <a:lnTo>
                    <a:pt x="13375" y="1271"/>
                  </a:lnTo>
                  <a:lnTo>
                    <a:pt x="13466" y="1424"/>
                  </a:lnTo>
                  <a:lnTo>
                    <a:pt x="13482" y="1653"/>
                  </a:lnTo>
                  <a:lnTo>
                    <a:pt x="13466" y="1929"/>
                  </a:lnTo>
                  <a:lnTo>
                    <a:pt x="13375" y="2097"/>
                  </a:lnTo>
                  <a:lnTo>
                    <a:pt x="13329" y="2158"/>
                  </a:lnTo>
                  <a:lnTo>
                    <a:pt x="13191" y="2220"/>
                  </a:lnTo>
                  <a:lnTo>
                    <a:pt x="13099" y="2235"/>
                  </a:lnTo>
                  <a:lnTo>
                    <a:pt x="13023" y="2220"/>
                  </a:lnTo>
                  <a:lnTo>
                    <a:pt x="12870" y="2158"/>
                  </a:lnTo>
                  <a:lnTo>
                    <a:pt x="12824" y="2097"/>
                  </a:lnTo>
                  <a:lnTo>
                    <a:pt x="12747" y="1929"/>
                  </a:lnTo>
                  <a:lnTo>
                    <a:pt x="12732" y="1699"/>
                  </a:lnTo>
                  <a:lnTo>
                    <a:pt x="12747" y="1424"/>
                  </a:lnTo>
                  <a:lnTo>
                    <a:pt x="12824" y="1271"/>
                  </a:lnTo>
                  <a:lnTo>
                    <a:pt x="12870" y="1210"/>
                  </a:lnTo>
                  <a:lnTo>
                    <a:pt x="13007" y="1133"/>
                  </a:lnTo>
                  <a:close/>
                  <a:moveTo>
                    <a:pt x="8876" y="735"/>
                  </a:moveTo>
                  <a:lnTo>
                    <a:pt x="8753" y="751"/>
                  </a:lnTo>
                  <a:lnTo>
                    <a:pt x="8554" y="873"/>
                  </a:lnTo>
                  <a:lnTo>
                    <a:pt x="8478" y="980"/>
                  </a:lnTo>
                  <a:lnTo>
                    <a:pt x="8463" y="766"/>
                  </a:lnTo>
                  <a:lnTo>
                    <a:pt x="8004" y="766"/>
                  </a:lnTo>
                  <a:lnTo>
                    <a:pt x="8004" y="2587"/>
                  </a:lnTo>
                  <a:lnTo>
                    <a:pt x="8493" y="2587"/>
                  </a:lnTo>
                  <a:lnTo>
                    <a:pt x="8493" y="1393"/>
                  </a:lnTo>
                  <a:lnTo>
                    <a:pt x="8539" y="1317"/>
                  </a:lnTo>
                  <a:lnTo>
                    <a:pt x="8723" y="1225"/>
                  </a:lnTo>
                  <a:lnTo>
                    <a:pt x="8845" y="1210"/>
                  </a:lnTo>
                  <a:lnTo>
                    <a:pt x="8937" y="1210"/>
                  </a:lnTo>
                  <a:lnTo>
                    <a:pt x="9029" y="1225"/>
                  </a:lnTo>
                  <a:lnTo>
                    <a:pt x="9029" y="751"/>
                  </a:lnTo>
                  <a:lnTo>
                    <a:pt x="8952" y="735"/>
                  </a:lnTo>
                  <a:close/>
                  <a:moveTo>
                    <a:pt x="10146" y="139"/>
                  </a:moveTo>
                  <a:lnTo>
                    <a:pt x="10146" y="2587"/>
                  </a:lnTo>
                  <a:lnTo>
                    <a:pt x="11095" y="2587"/>
                  </a:lnTo>
                  <a:lnTo>
                    <a:pt x="11309" y="2572"/>
                  </a:lnTo>
                  <a:lnTo>
                    <a:pt x="11630" y="2480"/>
                  </a:lnTo>
                  <a:lnTo>
                    <a:pt x="11737" y="2403"/>
                  </a:lnTo>
                  <a:lnTo>
                    <a:pt x="11844" y="2311"/>
                  </a:lnTo>
                  <a:lnTo>
                    <a:pt x="11967" y="2036"/>
                  </a:lnTo>
                  <a:lnTo>
                    <a:pt x="11967" y="1868"/>
                  </a:lnTo>
                  <a:lnTo>
                    <a:pt x="11951" y="1669"/>
                  </a:lnTo>
                  <a:lnTo>
                    <a:pt x="11860" y="1516"/>
                  </a:lnTo>
                  <a:lnTo>
                    <a:pt x="11737" y="1393"/>
                  </a:lnTo>
                  <a:lnTo>
                    <a:pt x="11569" y="1332"/>
                  </a:lnTo>
                  <a:lnTo>
                    <a:pt x="11722" y="1256"/>
                  </a:lnTo>
                  <a:lnTo>
                    <a:pt x="11814" y="1133"/>
                  </a:lnTo>
                  <a:lnTo>
                    <a:pt x="11890" y="980"/>
                  </a:lnTo>
                  <a:lnTo>
                    <a:pt x="11921" y="812"/>
                  </a:lnTo>
                  <a:lnTo>
                    <a:pt x="11906" y="659"/>
                  </a:lnTo>
                  <a:lnTo>
                    <a:pt x="11783" y="399"/>
                  </a:lnTo>
                  <a:lnTo>
                    <a:pt x="11676" y="307"/>
                  </a:lnTo>
                  <a:lnTo>
                    <a:pt x="11554" y="230"/>
                  </a:lnTo>
                  <a:lnTo>
                    <a:pt x="11217" y="154"/>
                  </a:lnTo>
                  <a:lnTo>
                    <a:pt x="11003" y="139"/>
                  </a:lnTo>
                  <a:close/>
                  <a:moveTo>
                    <a:pt x="1" y="139"/>
                  </a:moveTo>
                  <a:lnTo>
                    <a:pt x="1" y="1776"/>
                  </a:lnTo>
                  <a:lnTo>
                    <a:pt x="16" y="1959"/>
                  </a:lnTo>
                  <a:lnTo>
                    <a:pt x="138" y="2266"/>
                  </a:lnTo>
                  <a:lnTo>
                    <a:pt x="261" y="2388"/>
                  </a:lnTo>
                  <a:lnTo>
                    <a:pt x="398" y="2495"/>
                  </a:lnTo>
                  <a:lnTo>
                    <a:pt x="735" y="2617"/>
                  </a:lnTo>
                  <a:lnTo>
                    <a:pt x="1148" y="2617"/>
                  </a:lnTo>
                  <a:lnTo>
                    <a:pt x="1500" y="2495"/>
                  </a:lnTo>
                  <a:lnTo>
                    <a:pt x="1623" y="2388"/>
                  </a:lnTo>
                  <a:lnTo>
                    <a:pt x="1745" y="2266"/>
                  </a:lnTo>
                  <a:lnTo>
                    <a:pt x="1867" y="1944"/>
                  </a:lnTo>
                  <a:lnTo>
                    <a:pt x="1883" y="1745"/>
                  </a:lnTo>
                  <a:lnTo>
                    <a:pt x="1883" y="139"/>
                  </a:lnTo>
                  <a:lnTo>
                    <a:pt x="1378" y="139"/>
                  </a:lnTo>
                  <a:lnTo>
                    <a:pt x="1378" y="1776"/>
                  </a:lnTo>
                  <a:lnTo>
                    <a:pt x="1347" y="1975"/>
                  </a:lnTo>
                  <a:lnTo>
                    <a:pt x="1133" y="2204"/>
                  </a:lnTo>
                  <a:lnTo>
                    <a:pt x="934" y="2220"/>
                  </a:lnTo>
                  <a:lnTo>
                    <a:pt x="750" y="2204"/>
                  </a:lnTo>
                  <a:lnTo>
                    <a:pt x="628" y="2112"/>
                  </a:lnTo>
                  <a:lnTo>
                    <a:pt x="567" y="2051"/>
                  </a:lnTo>
                  <a:lnTo>
                    <a:pt x="506" y="1868"/>
                  </a:lnTo>
                  <a:lnTo>
                    <a:pt x="506" y="1761"/>
                  </a:lnTo>
                  <a:lnTo>
                    <a:pt x="506" y="139"/>
                  </a:lnTo>
                  <a:close/>
                  <a:moveTo>
                    <a:pt x="6917" y="735"/>
                  </a:moveTo>
                  <a:lnTo>
                    <a:pt x="6688" y="751"/>
                  </a:lnTo>
                  <a:lnTo>
                    <a:pt x="6473" y="858"/>
                  </a:lnTo>
                  <a:lnTo>
                    <a:pt x="6305" y="980"/>
                  </a:lnTo>
                  <a:lnTo>
                    <a:pt x="6183" y="1179"/>
                  </a:lnTo>
                  <a:lnTo>
                    <a:pt x="6091" y="1409"/>
                  </a:lnTo>
                  <a:lnTo>
                    <a:pt x="6076" y="1669"/>
                  </a:lnTo>
                  <a:lnTo>
                    <a:pt x="6076" y="1715"/>
                  </a:lnTo>
                  <a:lnTo>
                    <a:pt x="6091" y="1914"/>
                  </a:lnTo>
                  <a:lnTo>
                    <a:pt x="6213" y="2250"/>
                  </a:lnTo>
                  <a:lnTo>
                    <a:pt x="6320" y="2373"/>
                  </a:lnTo>
                  <a:lnTo>
                    <a:pt x="6458" y="2495"/>
                  </a:lnTo>
                  <a:lnTo>
                    <a:pt x="6779" y="2617"/>
                  </a:lnTo>
                  <a:lnTo>
                    <a:pt x="6978" y="2617"/>
                  </a:lnTo>
                  <a:lnTo>
                    <a:pt x="7193" y="2602"/>
                  </a:lnTo>
                  <a:lnTo>
                    <a:pt x="7391" y="2541"/>
                  </a:lnTo>
                  <a:lnTo>
                    <a:pt x="7560" y="2434"/>
                  </a:lnTo>
                  <a:lnTo>
                    <a:pt x="7682" y="2296"/>
                  </a:lnTo>
                  <a:lnTo>
                    <a:pt x="7453" y="2021"/>
                  </a:lnTo>
                  <a:lnTo>
                    <a:pt x="7361" y="2112"/>
                  </a:lnTo>
                  <a:lnTo>
                    <a:pt x="7147" y="2220"/>
                  </a:lnTo>
                  <a:lnTo>
                    <a:pt x="7009" y="2235"/>
                  </a:lnTo>
                  <a:lnTo>
                    <a:pt x="6841" y="2204"/>
                  </a:lnTo>
                  <a:lnTo>
                    <a:pt x="6703" y="2128"/>
                  </a:lnTo>
                  <a:lnTo>
                    <a:pt x="6611" y="2005"/>
                  </a:lnTo>
                  <a:lnTo>
                    <a:pt x="6565" y="1837"/>
                  </a:lnTo>
                  <a:lnTo>
                    <a:pt x="7728" y="1837"/>
                  </a:lnTo>
                  <a:lnTo>
                    <a:pt x="7728" y="1638"/>
                  </a:lnTo>
                  <a:lnTo>
                    <a:pt x="7713" y="1424"/>
                  </a:lnTo>
                  <a:lnTo>
                    <a:pt x="7606" y="1103"/>
                  </a:lnTo>
                  <a:lnTo>
                    <a:pt x="7514" y="965"/>
                  </a:lnTo>
                  <a:lnTo>
                    <a:pt x="7391" y="858"/>
                  </a:lnTo>
                  <a:lnTo>
                    <a:pt x="7101" y="751"/>
                  </a:lnTo>
                  <a:lnTo>
                    <a:pt x="6917" y="735"/>
                  </a:lnTo>
                  <a:close/>
                  <a:moveTo>
                    <a:pt x="13099" y="735"/>
                  </a:moveTo>
                  <a:lnTo>
                    <a:pt x="12854" y="751"/>
                  </a:lnTo>
                  <a:lnTo>
                    <a:pt x="12640" y="858"/>
                  </a:lnTo>
                  <a:lnTo>
                    <a:pt x="12472" y="980"/>
                  </a:lnTo>
                  <a:lnTo>
                    <a:pt x="12349" y="1179"/>
                  </a:lnTo>
                  <a:lnTo>
                    <a:pt x="12258" y="1393"/>
                  </a:lnTo>
                  <a:lnTo>
                    <a:pt x="12242" y="1653"/>
                  </a:lnTo>
                  <a:lnTo>
                    <a:pt x="12242" y="1684"/>
                  </a:lnTo>
                  <a:lnTo>
                    <a:pt x="12258" y="1898"/>
                  </a:lnTo>
                  <a:lnTo>
                    <a:pt x="12365" y="2235"/>
                  </a:lnTo>
                  <a:lnTo>
                    <a:pt x="12472" y="2373"/>
                  </a:lnTo>
                  <a:lnTo>
                    <a:pt x="12594" y="2480"/>
                  </a:lnTo>
                  <a:lnTo>
                    <a:pt x="12916" y="2617"/>
                  </a:lnTo>
                  <a:lnTo>
                    <a:pt x="13298" y="2617"/>
                  </a:lnTo>
                  <a:lnTo>
                    <a:pt x="13604" y="2480"/>
                  </a:lnTo>
                  <a:lnTo>
                    <a:pt x="13727" y="2373"/>
                  </a:lnTo>
                  <a:lnTo>
                    <a:pt x="13834" y="2235"/>
                  </a:lnTo>
                  <a:lnTo>
                    <a:pt x="13956" y="1898"/>
                  </a:lnTo>
                  <a:lnTo>
                    <a:pt x="13971" y="1699"/>
                  </a:lnTo>
                  <a:lnTo>
                    <a:pt x="13956" y="1577"/>
                  </a:lnTo>
                  <a:lnTo>
                    <a:pt x="13941" y="1378"/>
                  </a:lnTo>
                  <a:lnTo>
                    <a:pt x="13803" y="1072"/>
                  </a:lnTo>
                  <a:lnTo>
                    <a:pt x="13696" y="965"/>
                  </a:lnTo>
                  <a:lnTo>
                    <a:pt x="13573" y="858"/>
                  </a:lnTo>
                  <a:lnTo>
                    <a:pt x="13283" y="751"/>
                  </a:lnTo>
                  <a:lnTo>
                    <a:pt x="13099" y="735"/>
                  </a:lnTo>
                  <a:close/>
                  <a:moveTo>
                    <a:pt x="15333" y="1"/>
                  </a:moveTo>
                  <a:lnTo>
                    <a:pt x="15333" y="934"/>
                  </a:lnTo>
                  <a:lnTo>
                    <a:pt x="15241" y="842"/>
                  </a:lnTo>
                  <a:lnTo>
                    <a:pt x="15027" y="735"/>
                  </a:lnTo>
                  <a:lnTo>
                    <a:pt x="14905" y="735"/>
                  </a:lnTo>
                  <a:lnTo>
                    <a:pt x="14736" y="751"/>
                  </a:lnTo>
                  <a:lnTo>
                    <a:pt x="14476" y="873"/>
                  </a:lnTo>
                  <a:lnTo>
                    <a:pt x="14385" y="980"/>
                  </a:lnTo>
                  <a:lnTo>
                    <a:pt x="14293" y="1118"/>
                  </a:lnTo>
                  <a:lnTo>
                    <a:pt x="14201" y="1455"/>
                  </a:lnTo>
                  <a:lnTo>
                    <a:pt x="14186" y="1669"/>
                  </a:lnTo>
                  <a:lnTo>
                    <a:pt x="14201" y="1883"/>
                  </a:lnTo>
                  <a:lnTo>
                    <a:pt x="14293" y="2235"/>
                  </a:lnTo>
                  <a:lnTo>
                    <a:pt x="14385" y="2373"/>
                  </a:lnTo>
                  <a:lnTo>
                    <a:pt x="14476" y="2480"/>
                  </a:lnTo>
                  <a:lnTo>
                    <a:pt x="14736" y="2617"/>
                  </a:lnTo>
                  <a:lnTo>
                    <a:pt x="15042" y="2617"/>
                  </a:lnTo>
                  <a:lnTo>
                    <a:pt x="15272" y="2495"/>
                  </a:lnTo>
                  <a:lnTo>
                    <a:pt x="15364" y="2388"/>
                  </a:lnTo>
                  <a:lnTo>
                    <a:pt x="15394" y="2587"/>
                  </a:lnTo>
                  <a:lnTo>
                    <a:pt x="15823" y="2587"/>
                  </a:lnTo>
                  <a:lnTo>
                    <a:pt x="15823" y="1"/>
                  </a:lnTo>
                  <a:close/>
                  <a:moveTo>
                    <a:pt x="3183" y="735"/>
                  </a:moveTo>
                  <a:lnTo>
                    <a:pt x="3046" y="751"/>
                  </a:lnTo>
                  <a:lnTo>
                    <a:pt x="2816" y="842"/>
                  </a:lnTo>
                  <a:lnTo>
                    <a:pt x="2724" y="950"/>
                  </a:lnTo>
                  <a:lnTo>
                    <a:pt x="2709" y="766"/>
                  </a:lnTo>
                  <a:lnTo>
                    <a:pt x="2265" y="766"/>
                  </a:lnTo>
                  <a:lnTo>
                    <a:pt x="2265" y="3291"/>
                  </a:lnTo>
                  <a:lnTo>
                    <a:pt x="2740" y="3291"/>
                  </a:lnTo>
                  <a:lnTo>
                    <a:pt x="2740" y="2434"/>
                  </a:lnTo>
                  <a:lnTo>
                    <a:pt x="2831" y="2510"/>
                  </a:lnTo>
                  <a:lnTo>
                    <a:pt x="3061" y="2617"/>
                  </a:lnTo>
                  <a:lnTo>
                    <a:pt x="3352" y="2617"/>
                  </a:lnTo>
                  <a:lnTo>
                    <a:pt x="3612" y="2480"/>
                  </a:lnTo>
                  <a:lnTo>
                    <a:pt x="3704" y="2373"/>
                  </a:lnTo>
                  <a:lnTo>
                    <a:pt x="3796" y="2235"/>
                  </a:lnTo>
                  <a:lnTo>
                    <a:pt x="3887" y="1898"/>
                  </a:lnTo>
                  <a:lnTo>
                    <a:pt x="3903" y="1699"/>
                  </a:lnTo>
                  <a:lnTo>
                    <a:pt x="3903" y="1669"/>
                  </a:lnTo>
                  <a:lnTo>
                    <a:pt x="3887" y="1455"/>
                  </a:lnTo>
                  <a:lnTo>
                    <a:pt x="3796" y="1118"/>
                  </a:lnTo>
                  <a:lnTo>
                    <a:pt x="3704" y="980"/>
                  </a:lnTo>
                  <a:lnTo>
                    <a:pt x="3612" y="873"/>
                  </a:lnTo>
                  <a:lnTo>
                    <a:pt x="3352" y="751"/>
                  </a:lnTo>
                  <a:lnTo>
                    <a:pt x="3183" y="735"/>
                  </a:lnTo>
                  <a:close/>
                  <a:moveTo>
                    <a:pt x="5127" y="735"/>
                  </a:moveTo>
                  <a:lnTo>
                    <a:pt x="4989" y="751"/>
                  </a:lnTo>
                  <a:lnTo>
                    <a:pt x="4760" y="842"/>
                  </a:lnTo>
                  <a:lnTo>
                    <a:pt x="4668" y="950"/>
                  </a:lnTo>
                  <a:lnTo>
                    <a:pt x="4652" y="766"/>
                  </a:lnTo>
                  <a:lnTo>
                    <a:pt x="4193" y="766"/>
                  </a:lnTo>
                  <a:lnTo>
                    <a:pt x="4193" y="3291"/>
                  </a:lnTo>
                  <a:lnTo>
                    <a:pt x="4683" y="3291"/>
                  </a:lnTo>
                  <a:lnTo>
                    <a:pt x="4683" y="2434"/>
                  </a:lnTo>
                  <a:lnTo>
                    <a:pt x="4775" y="2510"/>
                  </a:lnTo>
                  <a:lnTo>
                    <a:pt x="5004" y="2617"/>
                  </a:lnTo>
                  <a:lnTo>
                    <a:pt x="5295" y="2617"/>
                  </a:lnTo>
                  <a:lnTo>
                    <a:pt x="5540" y="2480"/>
                  </a:lnTo>
                  <a:lnTo>
                    <a:pt x="5647" y="2373"/>
                  </a:lnTo>
                  <a:lnTo>
                    <a:pt x="5739" y="2235"/>
                  </a:lnTo>
                  <a:lnTo>
                    <a:pt x="5831" y="1898"/>
                  </a:lnTo>
                  <a:lnTo>
                    <a:pt x="5831" y="1699"/>
                  </a:lnTo>
                  <a:lnTo>
                    <a:pt x="5831" y="1669"/>
                  </a:lnTo>
                  <a:lnTo>
                    <a:pt x="5831" y="1455"/>
                  </a:lnTo>
                  <a:lnTo>
                    <a:pt x="5739" y="1118"/>
                  </a:lnTo>
                  <a:lnTo>
                    <a:pt x="5647" y="980"/>
                  </a:lnTo>
                  <a:lnTo>
                    <a:pt x="5555" y="873"/>
                  </a:lnTo>
                  <a:lnTo>
                    <a:pt x="5295" y="751"/>
                  </a:lnTo>
                  <a:lnTo>
                    <a:pt x="5127" y="735"/>
                  </a:lnTo>
                  <a:close/>
                  <a:moveTo>
                    <a:pt x="16022" y="766"/>
                  </a:moveTo>
                  <a:lnTo>
                    <a:pt x="16665" y="2587"/>
                  </a:lnTo>
                  <a:lnTo>
                    <a:pt x="16603" y="2740"/>
                  </a:lnTo>
                  <a:lnTo>
                    <a:pt x="16557" y="2832"/>
                  </a:lnTo>
                  <a:lnTo>
                    <a:pt x="16496" y="2878"/>
                  </a:lnTo>
                  <a:lnTo>
                    <a:pt x="16420" y="2923"/>
                  </a:lnTo>
                  <a:lnTo>
                    <a:pt x="16221" y="2923"/>
                  </a:lnTo>
                  <a:lnTo>
                    <a:pt x="16221" y="3291"/>
                  </a:lnTo>
                  <a:lnTo>
                    <a:pt x="16328" y="3321"/>
                  </a:lnTo>
                  <a:lnTo>
                    <a:pt x="16435" y="3321"/>
                  </a:lnTo>
                  <a:lnTo>
                    <a:pt x="16603" y="3306"/>
                  </a:lnTo>
                  <a:lnTo>
                    <a:pt x="16879" y="3122"/>
                  </a:lnTo>
                  <a:lnTo>
                    <a:pt x="16971" y="2969"/>
                  </a:lnTo>
                  <a:lnTo>
                    <a:pt x="17016" y="2862"/>
                  </a:lnTo>
                  <a:lnTo>
                    <a:pt x="17736" y="766"/>
                  </a:lnTo>
                  <a:lnTo>
                    <a:pt x="17215" y="766"/>
                  </a:lnTo>
                  <a:lnTo>
                    <a:pt x="16879" y="1898"/>
                  </a:lnTo>
                  <a:lnTo>
                    <a:pt x="16542" y="7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a:off x="2482525" y="3509350"/>
              <a:ext cx="327500" cy="190525"/>
            </a:xfrm>
            <a:custGeom>
              <a:avLst/>
              <a:gdLst/>
              <a:ahLst/>
              <a:cxnLst/>
              <a:rect l="l" t="t" r="r" b="b"/>
              <a:pathLst>
                <a:path w="13100" h="7621" extrusionOk="0">
                  <a:moveTo>
                    <a:pt x="8142" y="337"/>
                  </a:moveTo>
                  <a:lnTo>
                    <a:pt x="8295" y="352"/>
                  </a:lnTo>
                  <a:lnTo>
                    <a:pt x="8371" y="398"/>
                  </a:lnTo>
                  <a:lnTo>
                    <a:pt x="8432" y="474"/>
                  </a:lnTo>
                  <a:lnTo>
                    <a:pt x="8448" y="582"/>
                  </a:lnTo>
                  <a:lnTo>
                    <a:pt x="8432" y="704"/>
                  </a:lnTo>
                  <a:lnTo>
                    <a:pt x="8371" y="765"/>
                  </a:lnTo>
                  <a:lnTo>
                    <a:pt x="8279" y="826"/>
                  </a:lnTo>
                  <a:lnTo>
                    <a:pt x="8142" y="842"/>
                  </a:lnTo>
                  <a:lnTo>
                    <a:pt x="7851" y="842"/>
                  </a:lnTo>
                  <a:lnTo>
                    <a:pt x="7851" y="337"/>
                  </a:lnTo>
                  <a:close/>
                  <a:moveTo>
                    <a:pt x="5341" y="765"/>
                  </a:moveTo>
                  <a:lnTo>
                    <a:pt x="5418" y="842"/>
                  </a:lnTo>
                  <a:lnTo>
                    <a:pt x="5479" y="918"/>
                  </a:lnTo>
                  <a:lnTo>
                    <a:pt x="5494" y="1056"/>
                  </a:lnTo>
                  <a:lnTo>
                    <a:pt x="5494" y="1086"/>
                  </a:lnTo>
                  <a:lnTo>
                    <a:pt x="4928" y="1086"/>
                  </a:lnTo>
                  <a:lnTo>
                    <a:pt x="4959" y="933"/>
                  </a:lnTo>
                  <a:lnTo>
                    <a:pt x="5020" y="842"/>
                  </a:lnTo>
                  <a:lnTo>
                    <a:pt x="5112" y="765"/>
                  </a:lnTo>
                  <a:close/>
                  <a:moveTo>
                    <a:pt x="8218" y="1056"/>
                  </a:moveTo>
                  <a:lnTo>
                    <a:pt x="8341" y="1071"/>
                  </a:lnTo>
                  <a:lnTo>
                    <a:pt x="8478" y="1224"/>
                  </a:lnTo>
                  <a:lnTo>
                    <a:pt x="8494" y="1347"/>
                  </a:lnTo>
                  <a:lnTo>
                    <a:pt x="8478" y="1469"/>
                  </a:lnTo>
                  <a:lnTo>
                    <a:pt x="8417" y="1546"/>
                  </a:lnTo>
                  <a:lnTo>
                    <a:pt x="8325" y="1607"/>
                  </a:lnTo>
                  <a:lnTo>
                    <a:pt x="7851" y="1607"/>
                  </a:lnTo>
                  <a:lnTo>
                    <a:pt x="7851" y="1056"/>
                  </a:lnTo>
                  <a:close/>
                  <a:moveTo>
                    <a:pt x="11126" y="765"/>
                  </a:moveTo>
                  <a:lnTo>
                    <a:pt x="11248" y="842"/>
                  </a:lnTo>
                  <a:lnTo>
                    <a:pt x="11294" y="918"/>
                  </a:lnTo>
                  <a:lnTo>
                    <a:pt x="11294" y="1484"/>
                  </a:lnTo>
                  <a:lnTo>
                    <a:pt x="11248" y="1561"/>
                  </a:lnTo>
                  <a:lnTo>
                    <a:pt x="11110" y="1637"/>
                  </a:lnTo>
                  <a:lnTo>
                    <a:pt x="11034" y="1637"/>
                  </a:lnTo>
                  <a:lnTo>
                    <a:pt x="10896" y="1622"/>
                  </a:lnTo>
                  <a:lnTo>
                    <a:pt x="10804" y="1530"/>
                  </a:lnTo>
                  <a:lnTo>
                    <a:pt x="10743" y="1408"/>
                  </a:lnTo>
                  <a:lnTo>
                    <a:pt x="10728" y="1224"/>
                  </a:lnTo>
                  <a:lnTo>
                    <a:pt x="10743" y="1010"/>
                  </a:lnTo>
                  <a:lnTo>
                    <a:pt x="10804" y="872"/>
                  </a:lnTo>
                  <a:lnTo>
                    <a:pt x="10896" y="780"/>
                  </a:lnTo>
                  <a:lnTo>
                    <a:pt x="11034" y="765"/>
                  </a:lnTo>
                  <a:close/>
                  <a:moveTo>
                    <a:pt x="2434" y="765"/>
                  </a:moveTo>
                  <a:lnTo>
                    <a:pt x="2572" y="780"/>
                  </a:lnTo>
                  <a:lnTo>
                    <a:pt x="2648" y="872"/>
                  </a:lnTo>
                  <a:lnTo>
                    <a:pt x="2725" y="1010"/>
                  </a:lnTo>
                  <a:lnTo>
                    <a:pt x="2740" y="1194"/>
                  </a:lnTo>
                  <a:lnTo>
                    <a:pt x="2725" y="1408"/>
                  </a:lnTo>
                  <a:lnTo>
                    <a:pt x="2648" y="1530"/>
                  </a:lnTo>
                  <a:lnTo>
                    <a:pt x="2572" y="1622"/>
                  </a:lnTo>
                  <a:lnTo>
                    <a:pt x="2434" y="1653"/>
                  </a:lnTo>
                  <a:lnTo>
                    <a:pt x="2342" y="1637"/>
                  </a:lnTo>
                  <a:lnTo>
                    <a:pt x="2220" y="1561"/>
                  </a:lnTo>
                  <a:lnTo>
                    <a:pt x="2174" y="1500"/>
                  </a:lnTo>
                  <a:lnTo>
                    <a:pt x="2174" y="918"/>
                  </a:lnTo>
                  <a:lnTo>
                    <a:pt x="2220" y="842"/>
                  </a:lnTo>
                  <a:lnTo>
                    <a:pt x="2342" y="765"/>
                  </a:lnTo>
                  <a:close/>
                  <a:moveTo>
                    <a:pt x="3826" y="765"/>
                  </a:moveTo>
                  <a:lnTo>
                    <a:pt x="3964" y="780"/>
                  </a:lnTo>
                  <a:lnTo>
                    <a:pt x="4056" y="872"/>
                  </a:lnTo>
                  <a:lnTo>
                    <a:pt x="4117" y="1010"/>
                  </a:lnTo>
                  <a:lnTo>
                    <a:pt x="4133" y="1194"/>
                  </a:lnTo>
                  <a:lnTo>
                    <a:pt x="4117" y="1408"/>
                  </a:lnTo>
                  <a:lnTo>
                    <a:pt x="4056" y="1530"/>
                  </a:lnTo>
                  <a:lnTo>
                    <a:pt x="3964" y="1622"/>
                  </a:lnTo>
                  <a:lnTo>
                    <a:pt x="3842" y="1653"/>
                  </a:lnTo>
                  <a:lnTo>
                    <a:pt x="3750" y="1637"/>
                  </a:lnTo>
                  <a:lnTo>
                    <a:pt x="3612" y="1561"/>
                  </a:lnTo>
                  <a:lnTo>
                    <a:pt x="3566" y="1500"/>
                  </a:lnTo>
                  <a:lnTo>
                    <a:pt x="3566" y="918"/>
                  </a:lnTo>
                  <a:lnTo>
                    <a:pt x="3612" y="842"/>
                  </a:lnTo>
                  <a:lnTo>
                    <a:pt x="3750" y="765"/>
                  </a:lnTo>
                  <a:close/>
                  <a:moveTo>
                    <a:pt x="9626" y="765"/>
                  </a:moveTo>
                  <a:lnTo>
                    <a:pt x="9764" y="780"/>
                  </a:lnTo>
                  <a:lnTo>
                    <a:pt x="9871" y="872"/>
                  </a:lnTo>
                  <a:lnTo>
                    <a:pt x="9932" y="1010"/>
                  </a:lnTo>
                  <a:lnTo>
                    <a:pt x="9947" y="1194"/>
                  </a:lnTo>
                  <a:lnTo>
                    <a:pt x="9932" y="1393"/>
                  </a:lnTo>
                  <a:lnTo>
                    <a:pt x="9871" y="1530"/>
                  </a:lnTo>
                  <a:lnTo>
                    <a:pt x="9779" y="1622"/>
                  </a:lnTo>
                  <a:lnTo>
                    <a:pt x="9641" y="1653"/>
                  </a:lnTo>
                  <a:lnTo>
                    <a:pt x="9504" y="1622"/>
                  </a:lnTo>
                  <a:lnTo>
                    <a:pt x="9396" y="1530"/>
                  </a:lnTo>
                  <a:lnTo>
                    <a:pt x="9335" y="1408"/>
                  </a:lnTo>
                  <a:lnTo>
                    <a:pt x="9320" y="1209"/>
                  </a:lnTo>
                  <a:lnTo>
                    <a:pt x="9335" y="1010"/>
                  </a:lnTo>
                  <a:lnTo>
                    <a:pt x="9396" y="872"/>
                  </a:lnTo>
                  <a:lnTo>
                    <a:pt x="9504" y="780"/>
                  </a:lnTo>
                  <a:lnTo>
                    <a:pt x="9626" y="765"/>
                  </a:lnTo>
                  <a:close/>
                  <a:moveTo>
                    <a:pt x="6596" y="520"/>
                  </a:moveTo>
                  <a:lnTo>
                    <a:pt x="6504" y="536"/>
                  </a:lnTo>
                  <a:lnTo>
                    <a:pt x="6367" y="612"/>
                  </a:lnTo>
                  <a:lnTo>
                    <a:pt x="6305" y="689"/>
                  </a:lnTo>
                  <a:lnTo>
                    <a:pt x="6290" y="551"/>
                  </a:lnTo>
                  <a:lnTo>
                    <a:pt x="6015" y="551"/>
                  </a:lnTo>
                  <a:lnTo>
                    <a:pt x="6015" y="1867"/>
                  </a:lnTo>
                  <a:lnTo>
                    <a:pt x="6305" y="1867"/>
                  </a:lnTo>
                  <a:lnTo>
                    <a:pt x="6305" y="964"/>
                  </a:lnTo>
                  <a:lnTo>
                    <a:pt x="6351" y="888"/>
                  </a:lnTo>
                  <a:lnTo>
                    <a:pt x="6489" y="811"/>
                  </a:lnTo>
                  <a:lnTo>
                    <a:pt x="6703" y="811"/>
                  </a:lnTo>
                  <a:lnTo>
                    <a:pt x="6703" y="536"/>
                  </a:lnTo>
                  <a:lnTo>
                    <a:pt x="6657" y="520"/>
                  </a:lnTo>
                  <a:close/>
                  <a:moveTo>
                    <a:pt x="7545" y="92"/>
                  </a:moveTo>
                  <a:lnTo>
                    <a:pt x="7545" y="1867"/>
                  </a:lnTo>
                  <a:lnTo>
                    <a:pt x="8188" y="1867"/>
                  </a:lnTo>
                  <a:lnTo>
                    <a:pt x="8325" y="1852"/>
                  </a:lnTo>
                  <a:lnTo>
                    <a:pt x="8555" y="1790"/>
                  </a:lnTo>
                  <a:lnTo>
                    <a:pt x="8647" y="1729"/>
                  </a:lnTo>
                  <a:lnTo>
                    <a:pt x="8708" y="1653"/>
                  </a:lnTo>
                  <a:lnTo>
                    <a:pt x="8800" y="1469"/>
                  </a:lnTo>
                  <a:lnTo>
                    <a:pt x="8800" y="1347"/>
                  </a:lnTo>
                  <a:lnTo>
                    <a:pt x="8784" y="1194"/>
                  </a:lnTo>
                  <a:lnTo>
                    <a:pt x="8723" y="1086"/>
                  </a:lnTo>
                  <a:lnTo>
                    <a:pt x="8631" y="995"/>
                  </a:lnTo>
                  <a:lnTo>
                    <a:pt x="8494" y="933"/>
                  </a:lnTo>
                  <a:lnTo>
                    <a:pt x="8616" y="872"/>
                  </a:lnTo>
                  <a:lnTo>
                    <a:pt x="8693" y="796"/>
                  </a:lnTo>
                  <a:lnTo>
                    <a:pt x="8738" y="689"/>
                  </a:lnTo>
                  <a:lnTo>
                    <a:pt x="8754" y="566"/>
                  </a:lnTo>
                  <a:lnTo>
                    <a:pt x="8754" y="459"/>
                  </a:lnTo>
                  <a:lnTo>
                    <a:pt x="8677" y="275"/>
                  </a:lnTo>
                  <a:lnTo>
                    <a:pt x="8601" y="214"/>
                  </a:lnTo>
                  <a:lnTo>
                    <a:pt x="8509" y="153"/>
                  </a:lnTo>
                  <a:lnTo>
                    <a:pt x="8295" y="92"/>
                  </a:lnTo>
                  <a:close/>
                  <a:moveTo>
                    <a:pt x="261" y="92"/>
                  </a:moveTo>
                  <a:lnTo>
                    <a:pt x="261" y="1270"/>
                  </a:lnTo>
                  <a:lnTo>
                    <a:pt x="261" y="1408"/>
                  </a:lnTo>
                  <a:lnTo>
                    <a:pt x="353" y="1637"/>
                  </a:lnTo>
                  <a:lnTo>
                    <a:pt x="429" y="1729"/>
                  </a:lnTo>
                  <a:lnTo>
                    <a:pt x="537" y="1790"/>
                  </a:lnTo>
                  <a:lnTo>
                    <a:pt x="766" y="1882"/>
                  </a:lnTo>
                  <a:lnTo>
                    <a:pt x="1057" y="1882"/>
                  </a:lnTo>
                  <a:lnTo>
                    <a:pt x="1302" y="1790"/>
                  </a:lnTo>
                  <a:lnTo>
                    <a:pt x="1393" y="1714"/>
                  </a:lnTo>
                  <a:lnTo>
                    <a:pt x="1485" y="1637"/>
                  </a:lnTo>
                  <a:lnTo>
                    <a:pt x="1577" y="1408"/>
                  </a:lnTo>
                  <a:lnTo>
                    <a:pt x="1577" y="1270"/>
                  </a:lnTo>
                  <a:lnTo>
                    <a:pt x="1577" y="92"/>
                  </a:lnTo>
                  <a:lnTo>
                    <a:pt x="1271" y="92"/>
                  </a:lnTo>
                  <a:lnTo>
                    <a:pt x="1271" y="1270"/>
                  </a:lnTo>
                  <a:lnTo>
                    <a:pt x="1256" y="1438"/>
                  </a:lnTo>
                  <a:lnTo>
                    <a:pt x="1072" y="1622"/>
                  </a:lnTo>
                  <a:lnTo>
                    <a:pt x="919" y="1637"/>
                  </a:lnTo>
                  <a:lnTo>
                    <a:pt x="751" y="1622"/>
                  </a:lnTo>
                  <a:lnTo>
                    <a:pt x="659" y="1546"/>
                  </a:lnTo>
                  <a:lnTo>
                    <a:pt x="582" y="1438"/>
                  </a:lnTo>
                  <a:lnTo>
                    <a:pt x="567" y="1270"/>
                  </a:lnTo>
                  <a:lnTo>
                    <a:pt x="567" y="92"/>
                  </a:lnTo>
                  <a:close/>
                  <a:moveTo>
                    <a:pt x="5219" y="520"/>
                  </a:moveTo>
                  <a:lnTo>
                    <a:pt x="5066" y="536"/>
                  </a:lnTo>
                  <a:lnTo>
                    <a:pt x="4913" y="612"/>
                  </a:lnTo>
                  <a:lnTo>
                    <a:pt x="4791" y="704"/>
                  </a:lnTo>
                  <a:lnTo>
                    <a:pt x="4699" y="842"/>
                  </a:lnTo>
                  <a:lnTo>
                    <a:pt x="4637" y="1010"/>
                  </a:lnTo>
                  <a:lnTo>
                    <a:pt x="4637" y="1194"/>
                  </a:lnTo>
                  <a:lnTo>
                    <a:pt x="4637" y="1239"/>
                  </a:lnTo>
                  <a:lnTo>
                    <a:pt x="4637" y="1377"/>
                  </a:lnTo>
                  <a:lnTo>
                    <a:pt x="4729" y="1607"/>
                  </a:lnTo>
                  <a:lnTo>
                    <a:pt x="4806" y="1714"/>
                  </a:lnTo>
                  <a:lnTo>
                    <a:pt x="4898" y="1790"/>
                  </a:lnTo>
                  <a:lnTo>
                    <a:pt x="5127" y="1882"/>
                  </a:lnTo>
                  <a:lnTo>
                    <a:pt x="5265" y="1882"/>
                  </a:lnTo>
                  <a:lnTo>
                    <a:pt x="5418" y="1867"/>
                  </a:lnTo>
                  <a:lnTo>
                    <a:pt x="5556" y="1821"/>
                  </a:lnTo>
                  <a:lnTo>
                    <a:pt x="5678" y="1744"/>
                  </a:lnTo>
                  <a:lnTo>
                    <a:pt x="5770" y="1637"/>
                  </a:lnTo>
                  <a:lnTo>
                    <a:pt x="5602" y="1484"/>
                  </a:lnTo>
                  <a:lnTo>
                    <a:pt x="5540" y="1561"/>
                  </a:lnTo>
                  <a:lnTo>
                    <a:pt x="5372" y="1637"/>
                  </a:lnTo>
                  <a:lnTo>
                    <a:pt x="5280" y="1653"/>
                  </a:lnTo>
                  <a:lnTo>
                    <a:pt x="5142" y="1637"/>
                  </a:lnTo>
                  <a:lnTo>
                    <a:pt x="5035" y="1561"/>
                  </a:lnTo>
                  <a:lnTo>
                    <a:pt x="4959" y="1454"/>
                  </a:lnTo>
                  <a:lnTo>
                    <a:pt x="4928" y="1301"/>
                  </a:lnTo>
                  <a:lnTo>
                    <a:pt x="5785" y="1301"/>
                  </a:lnTo>
                  <a:lnTo>
                    <a:pt x="5785" y="1178"/>
                  </a:lnTo>
                  <a:lnTo>
                    <a:pt x="5785" y="1025"/>
                  </a:lnTo>
                  <a:lnTo>
                    <a:pt x="5709" y="780"/>
                  </a:lnTo>
                  <a:lnTo>
                    <a:pt x="5632" y="689"/>
                  </a:lnTo>
                  <a:lnTo>
                    <a:pt x="5556" y="612"/>
                  </a:lnTo>
                  <a:lnTo>
                    <a:pt x="5357" y="536"/>
                  </a:lnTo>
                  <a:lnTo>
                    <a:pt x="5219" y="520"/>
                  </a:lnTo>
                  <a:close/>
                  <a:moveTo>
                    <a:pt x="9626" y="520"/>
                  </a:moveTo>
                  <a:lnTo>
                    <a:pt x="9458" y="536"/>
                  </a:lnTo>
                  <a:lnTo>
                    <a:pt x="9320" y="612"/>
                  </a:lnTo>
                  <a:lnTo>
                    <a:pt x="9182" y="704"/>
                  </a:lnTo>
                  <a:lnTo>
                    <a:pt x="9106" y="842"/>
                  </a:lnTo>
                  <a:lnTo>
                    <a:pt x="9029" y="1010"/>
                  </a:lnTo>
                  <a:lnTo>
                    <a:pt x="9029" y="1194"/>
                  </a:lnTo>
                  <a:lnTo>
                    <a:pt x="9029" y="1209"/>
                  </a:lnTo>
                  <a:lnTo>
                    <a:pt x="9029" y="1347"/>
                  </a:lnTo>
                  <a:lnTo>
                    <a:pt x="9106" y="1607"/>
                  </a:lnTo>
                  <a:lnTo>
                    <a:pt x="9182" y="1699"/>
                  </a:lnTo>
                  <a:lnTo>
                    <a:pt x="9274" y="1790"/>
                  </a:lnTo>
                  <a:lnTo>
                    <a:pt x="9504" y="1882"/>
                  </a:lnTo>
                  <a:lnTo>
                    <a:pt x="9641" y="1882"/>
                  </a:lnTo>
                  <a:lnTo>
                    <a:pt x="9810" y="1867"/>
                  </a:lnTo>
                  <a:lnTo>
                    <a:pt x="9963" y="1806"/>
                  </a:lnTo>
                  <a:lnTo>
                    <a:pt x="10085" y="1699"/>
                  </a:lnTo>
                  <a:lnTo>
                    <a:pt x="10162" y="1561"/>
                  </a:lnTo>
                  <a:lnTo>
                    <a:pt x="10238" y="1408"/>
                  </a:lnTo>
                  <a:lnTo>
                    <a:pt x="10238" y="1209"/>
                  </a:lnTo>
                  <a:lnTo>
                    <a:pt x="10238" y="1148"/>
                  </a:lnTo>
                  <a:lnTo>
                    <a:pt x="10223" y="1010"/>
                  </a:lnTo>
                  <a:lnTo>
                    <a:pt x="10146" y="780"/>
                  </a:lnTo>
                  <a:lnTo>
                    <a:pt x="10070" y="689"/>
                  </a:lnTo>
                  <a:lnTo>
                    <a:pt x="9978" y="612"/>
                  </a:lnTo>
                  <a:lnTo>
                    <a:pt x="9764" y="536"/>
                  </a:lnTo>
                  <a:lnTo>
                    <a:pt x="9626" y="520"/>
                  </a:lnTo>
                  <a:close/>
                  <a:moveTo>
                    <a:pt x="11294" y="0"/>
                  </a:moveTo>
                  <a:lnTo>
                    <a:pt x="11294" y="673"/>
                  </a:lnTo>
                  <a:lnTo>
                    <a:pt x="11233" y="597"/>
                  </a:lnTo>
                  <a:lnTo>
                    <a:pt x="11064" y="520"/>
                  </a:lnTo>
                  <a:lnTo>
                    <a:pt x="10957" y="520"/>
                  </a:lnTo>
                  <a:lnTo>
                    <a:pt x="10835" y="536"/>
                  </a:lnTo>
                  <a:lnTo>
                    <a:pt x="10651" y="627"/>
                  </a:lnTo>
                  <a:lnTo>
                    <a:pt x="10575" y="704"/>
                  </a:lnTo>
                  <a:lnTo>
                    <a:pt x="10513" y="796"/>
                  </a:lnTo>
                  <a:lnTo>
                    <a:pt x="10437" y="1041"/>
                  </a:lnTo>
                  <a:lnTo>
                    <a:pt x="10437" y="1194"/>
                  </a:lnTo>
                  <a:lnTo>
                    <a:pt x="10437" y="1347"/>
                  </a:lnTo>
                  <a:lnTo>
                    <a:pt x="10513" y="1607"/>
                  </a:lnTo>
                  <a:lnTo>
                    <a:pt x="10575" y="1699"/>
                  </a:lnTo>
                  <a:lnTo>
                    <a:pt x="10651" y="1790"/>
                  </a:lnTo>
                  <a:lnTo>
                    <a:pt x="10850" y="1882"/>
                  </a:lnTo>
                  <a:lnTo>
                    <a:pt x="11064" y="1882"/>
                  </a:lnTo>
                  <a:lnTo>
                    <a:pt x="11233" y="1790"/>
                  </a:lnTo>
                  <a:lnTo>
                    <a:pt x="11309" y="1729"/>
                  </a:lnTo>
                  <a:lnTo>
                    <a:pt x="11324" y="1867"/>
                  </a:lnTo>
                  <a:lnTo>
                    <a:pt x="11585" y="1867"/>
                  </a:lnTo>
                  <a:lnTo>
                    <a:pt x="11585" y="0"/>
                  </a:lnTo>
                  <a:close/>
                  <a:moveTo>
                    <a:pt x="2403" y="520"/>
                  </a:moveTo>
                  <a:lnTo>
                    <a:pt x="2235" y="612"/>
                  </a:lnTo>
                  <a:lnTo>
                    <a:pt x="2159" y="673"/>
                  </a:lnTo>
                  <a:lnTo>
                    <a:pt x="2143" y="551"/>
                  </a:lnTo>
                  <a:lnTo>
                    <a:pt x="1883" y="551"/>
                  </a:lnTo>
                  <a:lnTo>
                    <a:pt x="1883" y="2372"/>
                  </a:lnTo>
                  <a:lnTo>
                    <a:pt x="2174" y="2372"/>
                  </a:lnTo>
                  <a:lnTo>
                    <a:pt x="2174" y="1744"/>
                  </a:lnTo>
                  <a:lnTo>
                    <a:pt x="2235" y="1806"/>
                  </a:lnTo>
                  <a:lnTo>
                    <a:pt x="2419" y="1882"/>
                  </a:lnTo>
                  <a:lnTo>
                    <a:pt x="2633" y="1882"/>
                  </a:lnTo>
                  <a:lnTo>
                    <a:pt x="2817" y="1790"/>
                  </a:lnTo>
                  <a:lnTo>
                    <a:pt x="2893" y="1699"/>
                  </a:lnTo>
                  <a:lnTo>
                    <a:pt x="2954" y="1607"/>
                  </a:lnTo>
                  <a:lnTo>
                    <a:pt x="3015" y="1362"/>
                  </a:lnTo>
                  <a:lnTo>
                    <a:pt x="3031" y="1209"/>
                  </a:lnTo>
                  <a:lnTo>
                    <a:pt x="3031" y="1194"/>
                  </a:lnTo>
                  <a:lnTo>
                    <a:pt x="3015" y="1041"/>
                  </a:lnTo>
                  <a:lnTo>
                    <a:pt x="2954" y="796"/>
                  </a:lnTo>
                  <a:lnTo>
                    <a:pt x="2893" y="704"/>
                  </a:lnTo>
                  <a:lnTo>
                    <a:pt x="2817" y="612"/>
                  </a:lnTo>
                  <a:lnTo>
                    <a:pt x="2633" y="536"/>
                  </a:lnTo>
                  <a:lnTo>
                    <a:pt x="2511" y="520"/>
                  </a:lnTo>
                  <a:close/>
                  <a:moveTo>
                    <a:pt x="3811" y="520"/>
                  </a:moveTo>
                  <a:lnTo>
                    <a:pt x="3628" y="612"/>
                  </a:lnTo>
                  <a:lnTo>
                    <a:pt x="3566" y="673"/>
                  </a:lnTo>
                  <a:lnTo>
                    <a:pt x="3551" y="551"/>
                  </a:lnTo>
                  <a:lnTo>
                    <a:pt x="3276" y="551"/>
                  </a:lnTo>
                  <a:lnTo>
                    <a:pt x="3276" y="2372"/>
                  </a:lnTo>
                  <a:lnTo>
                    <a:pt x="3566" y="2372"/>
                  </a:lnTo>
                  <a:lnTo>
                    <a:pt x="3566" y="1744"/>
                  </a:lnTo>
                  <a:lnTo>
                    <a:pt x="3643" y="1806"/>
                  </a:lnTo>
                  <a:lnTo>
                    <a:pt x="3811" y="1882"/>
                  </a:lnTo>
                  <a:lnTo>
                    <a:pt x="4025" y="1882"/>
                  </a:lnTo>
                  <a:lnTo>
                    <a:pt x="4224" y="1790"/>
                  </a:lnTo>
                  <a:lnTo>
                    <a:pt x="4286" y="1699"/>
                  </a:lnTo>
                  <a:lnTo>
                    <a:pt x="4362" y="1607"/>
                  </a:lnTo>
                  <a:lnTo>
                    <a:pt x="4423" y="1362"/>
                  </a:lnTo>
                  <a:lnTo>
                    <a:pt x="4423" y="1209"/>
                  </a:lnTo>
                  <a:lnTo>
                    <a:pt x="4423" y="1194"/>
                  </a:lnTo>
                  <a:lnTo>
                    <a:pt x="4423" y="1041"/>
                  </a:lnTo>
                  <a:lnTo>
                    <a:pt x="4362" y="796"/>
                  </a:lnTo>
                  <a:lnTo>
                    <a:pt x="4286" y="704"/>
                  </a:lnTo>
                  <a:lnTo>
                    <a:pt x="4224" y="612"/>
                  </a:lnTo>
                  <a:lnTo>
                    <a:pt x="4025" y="536"/>
                  </a:lnTo>
                  <a:lnTo>
                    <a:pt x="3918" y="520"/>
                  </a:lnTo>
                  <a:close/>
                  <a:moveTo>
                    <a:pt x="11753" y="551"/>
                  </a:moveTo>
                  <a:lnTo>
                    <a:pt x="12227" y="1852"/>
                  </a:lnTo>
                  <a:lnTo>
                    <a:pt x="12181" y="1959"/>
                  </a:lnTo>
                  <a:lnTo>
                    <a:pt x="12135" y="2050"/>
                  </a:lnTo>
                  <a:lnTo>
                    <a:pt x="12090" y="2096"/>
                  </a:lnTo>
                  <a:lnTo>
                    <a:pt x="12028" y="2142"/>
                  </a:lnTo>
                  <a:lnTo>
                    <a:pt x="11860" y="2142"/>
                  </a:lnTo>
                  <a:lnTo>
                    <a:pt x="11860" y="2372"/>
                  </a:lnTo>
                  <a:lnTo>
                    <a:pt x="11937" y="2387"/>
                  </a:lnTo>
                  <a:lnTo>
                    <a:pt x="12013" y="2387"/>
                  </a:lnTo>
                  <a:lnTo>
                    <a:pt x="12151" y="2372"/>
                  </a:lnTo>
                  <a:lnTo>
                    <a:pt x="12350" y="2204"/>
                  </a:lnTo>
                  <a:lnTo>
                    <a:pt x="12411" y="2066"/>
                  </a:lnTo>
                  <a:lnTo>
                    <a:pt x="12931" y="551"/>
                  </a:lnTo>
                  <a:lnTo>
                    <a:pt x="12625" y="551"/>
                  </a:lnTo>
                  <a:lnTo>
                    <a:pt x="12350" y="1438"/>
                  </a:lnTo>
                  <a:lnTo>
                    <a:pt x="12074" y="551"/>
                  </a:lnTo>
                  <a:close/>
                  <a:moveTo>
                    <a:pt x="8448" y="3213"/>
                  </a:moveTo>
                  <a:lnTo>
                    <a:pt x="8540" y="3259"/>
                  </a:lnTo>
                  <a:lnTo>
                    <a:pt x="8601" y="3336"/>
                  </a:lnTo>
                  <a:lnTo>
                    <a:pt x="8616" y="3458"/>
                  </a:lnTo>
                  <a:lnTo>
                    <a:pt x="8601" y="3565"/>
                  </a:lnTo>
                  <a:lnTo>
                    <a:pt x="8524" y="3642"/>
                  </a:lnTo>
                  <a:lnTo>
                    <a:pt x="8448" y="3688"/>
                  </a:lnTo>
                  <a:lnTo>
                    <a:pt x="8310" y="3703"/>
                  </a:lnTo>
                  <a:lnTo>
                    <a:pt x="8004" y="3703"/>
                  </a:lnTo>
                  <a:lnTo>
                    <a:pt x="8004" y="3213"/>
                  </a:lnTo>
                  <a:close/>
                  <a:moveTo>
                    <a:pt x="6260" y="3627"/>
                  </a:moveTo>
                  <a:lnTo>
                    <a:pt x="6367" y="3642"/>
                  </a:lnTo>
                  <a:lnTo>
                    <a:pt x="6458" y="3703"/>
                  </a:lnTo>
                  <a:lnTo>
                    <a:pt x="6504" y="3795"/>
                  </a:lnTo>
                  <a:lnTo>
                    <a:pt x="6535" y="3933"/>
                  </a:lnTo>
                  <a:lnTo>
                    <a:pt x="6535" y="3948"/>
                  </a:lnTo>
                  <a:lnTo>
                    <a:pt x="5969" y="3948"/>
                  </a:lnTo>
                  <a:lnTo>
                    <a:pt x="5999" y="3810"/>
                  </a:lnTo>
                  <a:lnTo>
                    <a:pt x="6061" y="3718"/>
                  </a:lnTo>
                  <a:lnTo>
                    <a:pt x="6152" y="3642"/>
                  </a:lnTo>
                  <a:lnTo>
                    <a:pt x="6260" y="3627"/>
                  </a:lnTo>
                  <a:close/>
                  <a:moveTo>
                    <a:pt x="8371" y="3933"/>
                  </a:moveTo>
                  <a:lnTo>
                    <a:pt x="8509" y="3948"/>
                  </a:lnTo>
                  <a:lnTo>
                    <a:pt x="8647" y="4086"/>
                  </a:lnTo>
                  <a:lnTo>
                    <a:pt x="8662" y="4208"/>
                  </a:lnTo>
                  <a:lnTo>
                    <a:pt x="8647" y="4330"/>
                  </a:lnTo>
                  <a:lnTo>
                    <a:pt x="8570" y="4407"/>
                  </a:lnTo>
                  <a:lnTo>
                    <a:pt x="8478" y="4468"/>
                  </a:lnTo>
                  <a:lnTo>
                    <a:pt x="8341" y="4483"/>
                  </a:lnTo>
                  <a:lnTo>
                    <a:pt x="8004" y="4483"/>
                  </a:lnTo>
                  <a:lnTo>
                    <a:pt x="8004" y="3933"/>
                  </a:lnTo>
                  <a:close/>
                  <a:moveTo>
                    <a:pt x="4224" y="3627"/>
                  </a:moveTo>
                  <a:lnTo>
                    <a:pt x="4362" y="3642"/>
                  </a:lnTo>
                  <a:lnTo>
                    <a:pt x="4454" y="3749"/>
                  </a:lnTo>
                  <a:lnTo>
                    <a:pt x="4515" y="3871"/>
                  </a:lnTo>
                  <a:lnTo>
                    <a:pt x="4530" y="4055"/>
                  </a:lnTo>
                  <a:lnTo>
                    <a:pt x="4515" y="4269"/>
                  </a:lnTo>
                  <a:lnTo>
                    <a:pt x="4454" y="4407"/>
                  </a:lnTo>
                  <a:lnTo>
                    <a:pt x="4362" y="4499"/>
                  </a:lnTo>
                  <a:lnTo>
                    <a:pt x="4224" y="4514"/>
                  </a:lnTo>
                  <a:lnTo>
                    <a:pt x="4087" y="4499"/>
                  </a:lnTo>
                  <a:lnTo>
                    <a:pt x="3995" y="4407"/>
                  </a:lnTo>
                  <a:lnTo>
                    <a:pt x="3918" y="4269"/>
                  </a:lnTo>
                  <a:lnTo>
                    <a:pt x="3903" y="4086"/>
                  </a:lnTo>
                  <a:lnTo>
                    <a:pt x="3918" y="3871"/>
                  </a:lnTo>
                  <a:lnTo>
                    <a:pt x="3995" y="3749"/>
                  </a:lnTo>
                  <a:lnTo>
                    <a:pt x="4087" y="3642"/>
                  </a:lnTo>
                  <a:lnTo>
                    <a:pt x="4224" y="3627"/>
                  </a:lnTo>
                  <a:close/>
                  <a:moveTo>
                    <a:pt x="9794" y="3627"/>
                  </a:moveTo>
                  <a:lnTo>
                    <a:pt x="9932" y="3642"/>
                  </a:lnTo>
                  <a:lnTo>
                    <a:pt x="10024" y="3749"/>
                  </a:lnTo>
                  <a:lnTo>
                    <a:pt x="10100" y="3871"/>
                  </a:lnTo>
                  <a:lnTo>
                    <a:pt x="10116" y="4055"/>
                  </a:lnTo>
                  <a:lnTo>
                    <a:pt x="10100" y="4269"/>
                  </a:lnTo>
                  <a:lnTo>
                    <a:pt x="10024" y="4407"/>
                  </a:lnTo>
                  <a:lnTo>
                    <a:pt x="9932" y="4499"/>
                  </a:lnTo>
                  <a:lnTo>
                    <a:pt x="9794" y="4514"/>
                  </a:lnTo>
                  <a:lnTo>
                    <a:pt x="9657" y="4499"/>
                  </a:lnTo>
                  <a:lnTo>
                    <a:pt x="9565" y="4407"/>
                  </a:lnTo>
                  <a:lnTo>
                    <a:pt x="9488" y="4269"/>
                  </a:lnTo>
                  <a:lnTo>
                    <a:pt x="9473" y="4086"/>
                  </a:lnTo>
                  <a:lnTo>
                    <a:pt x="9488" y="3871"/>
                  </a:lnTo>
                  <a:lnTo>
                    <a:pt x="9565" y="3749"/>
                  </a:lnTo>
                  <a:lnTo>
                    <a:pt x="9657" y="3642"/>
                  </a:lnTo>
                  <a:lnTo>
                    <a:pt x="9794" y="3627"/>
                  </a:lnTo>
                  <a:close/>
                  <a:moveTo>
                    <a:pt x="11187" y="3627"/>
                  </a:moveTo>
                  <a:lnTo>
                    <a:pt x="11279" y="3642"/>
                  </a:lnTo>
                  <a:lnTo>
                    <a:pt x="11416" y="3718"/>
                  </a:lnTo>
                  <a:lnTo>
                    <a:pt x="11462" y="3795"/>
                  </a:lnTo>
                  <a:lnTo>
                    <a:pt x="11462" y="4346"/>
                  </a:lnTo>
                  <a:lnTo>
                    <a:pt x="11416" y="4422"/>
                  </a:lnTo>
                  <a:lnTo>
                    <a:pt x="11279" y="4499"/>
                  </a:lnTo>
                  <a:lnTo>
                    <a:pt x="11187" y="4514"/>
                  </a:lnTo>
                  <a:lnTo>
                    <a:pt x="11064" y="4499"/>
                  </a:lnTo>
                  <a:lnTo>
                    <a:pt x="10973" y="4407"/>
                  </a:lnTo>
                  <a:lnTo>
                    <a:pt x="10911" y="4269"/>
                  </a:lnTo>
                  <a:lnTo>
                    <a:pt x="10896" y="4086"/>
                  </a:lnTo>
                  <a:lnTo>
                    <a:pt x="10911" y="3871"/>
                  </a:lnTo>
                  <a:lnTo>
                    <a:pt x="10973" y="3749"/>
                  </a:lnTo>
                  <a:lnTo>
                    <a:pt x="11064" y="3657"/>
                  </a:lnTo>
                  <a:lnTo>
                    <a:pt x="11187" y="3627"/>
                  </a:lnTo>
                  <a:close/>
                  <a:moveTo>
                    <a:pt x="1" y="2953"/>
                  </a:moveTo>
                  <a:lnTo>
                    <a:pt x="414" y="4728"/>
                  </a:lnTo>
                  <a:lnTo>
                    <a:pt x="705" y="4728"/>
                  </a:lnTo>
                  <a:lnTo>
                    <a:pt x="1042" y="3443"/>
                  </a:lnTo>
                  <a:lnTo>
                    <a:pt x="1378" y="4728"/>
                  </a:lnTo>
                  <a:lnTo>
                    <a:pt x="1684" y="4728"/>
                  </a:lnTo>
                  <a:lnTo>
                    <a:pt x="2082" y="2953"/>
                  </a:lnTo>
                  <a:lnTo>
                    <a:pt x="1776" y="2953"/>
                  </a:lnTo>
                  <a:lnTo>
                    <a:pt x="1516" y="4285"/>
                  </a:lnTo>
                  <a:lnTo>
                    <a:pt x="1179" y="2953"/>
                  </a:lnTo>
                  <a:lnTo>
                    <a:pt x="919" y="2953"/>
                  </a:lnTo>
                  <a:lnTo>
                    <a:pt x="582" y="4285"/>
                  </a:lnTo>
                  <a:lnTo>
                    <a:pt x="307" y="2953"/>
                  </a:lnTo>
                  <a:close/>
                  <a:moveTo>
                    <a:pt x="2281" y="2861"/>
                  </a:moveTo>
                  <a:lnTo>
                    <a:pt x="2281" y="4728"/>
                  </a:lnTo>
                  <a:lnTo>
                    <a:pt x="2572" y="4728"/>
                  </a:lnTo>
                  <a:lnTo>
                    <a:pt x="2572" y="3795"/>
                  </a:lnTo>
                  <a:lnTo>
                    <a:pt x="2618" y="3718"/>
                  </a:lnTo>
                  <a:lnTo>
                    <a:pt x="2755" y="3642"/>
                  </a:lnTo>
                  <a:lnTo>
                    <a:pt x="2832" y="3627"/>
                  </a:lnTo>
                  <a:lnTo>
                    <a:pt x="2939" y="3642"/>
                  </a:lnTo>
                  <a:lnTo>
                    <a:pt x="3015" y="3688"/>
                  </a:lnTo>
                  <a:lnTo>
                    <a:pt x="3061" y="3764"/>
                  </a:lnTo>
                  <a:lnTo>
                    <a:pt x="3077" y="3887"/>
                  </a:lnTo>
                  <a:lnTo>
                    <a:pt x="3077" y="4728"/>
                  </a:lnTo>
                  <a:lnTo>
                    <a:pt x="3367" y="4728"/>
                  </a:lnTo>
                  <a:lnTo>
                    <a:pt x="3367" y="3871"/>
                  </a:lnTo>
                  <a:lnTo>
                    <a:pt x="3337" y="3657"/>
                  </a:lnTo>
                  <a:lnTo>
                    <a:pt x="3199" y="3458"/>
                  </a:lnTo>
                  <a:lnTo>
                    <a:pt x="3046" y="3397"/>
                  </a:lnTo>
                  <a:lnTo>
                    <a:pt x="2832" y="3397"/>
                  </a:lnTo>
                  <a:lnTo>
                    <a:pt x="2648" y="3474"/>
                  </a:lnTo>
                  <a:lnTo>
                    <a:pt x="2572" y="3565"/>
                  </a:lnTo>
                  <a:lnTo>
                    <a:pt x="2572" y="2861"/>
                  </a:lnTo>
                  <a:close/>
                  <a:moveTo>
                    <a:pt x="5097" y="2861"/>
                  </a:moveTo>
                  <a:lnTo>
                    <a:pt x="5097" y="4728"/>
                  </a:lnTo>
                  <a:lnTo>
                    <a:pt x="5387" y="4728"/>
                  </a:lnTo>
                  <a:lnTo>
                    <a:pt x="5387" y="2861"/>
                  </a:lnTo>
                  <a:close/>
                  <a:moveTo>
                    <a:pt x="7698" y="2953"/>
                  </a:moveTo>
                  <a:lnTo>
                    <a:pt x="7698" y="4728"/>
                  </a:lnTo>
                  <a:lnTo>
                    <a:pt x="8494" y="4728"/>
                  </a:lnTo>
                  <a:lnTo>
                    <a:pt x="8708" y="4652"/>
                  </a:lnTo>
                  <a:lnTo>
                    <a:pt x="8800" y="4591"/>
                  </a:lnTo>
                  <a:lnTo>
                    <a:pt x="8876" y="4529"/>
                  </a:lnTo>
                  <a:lnTo>
                    <a:pt x="8953" y="4330"/>
                  </a:lnTo>
                  <a:lnTo>
                    <a:pt x="8968" y="4208"/>
                  </a:lnTo>
                  <a:lnTo>
                    <a:pt x="8953" y="4070"/>
                  </a:lnTo>
                  <a:lnTo>
                    <a:pt x="8876" y="3948"/>
                  </a:lnTo>
                  <a:lnTo>
                    <a:pt x="8800" y="3856"/>
                  </a:lnTo>
                  <a:lnTo>
                    <a:pt x="8662" y="3810"/>
                  </a:lnTo>
                  <a:lnTo>
                    <a:pt x="8784" y="3749"/>
                  </a:lnTo>
                  <a:lnTo>
                    <a:pt x="8846" y="3657"/>
                  </a:lnTo>
                  <a:lnTo>
                    <a:pt x="8907" y="3550"/>
                  </a:lnTo>
                  <a:lnTo>
                    <a:pt x="8922" y="3443"/>
                  </a:lnTo>
                  <a:lnTo>
                    <a:pt x="8907" y="3321"/>
                  </a:lnTo>
                  <a:lnTo>
                    <a:pt x="8830" y="3152"/>
                  </a:lnTo>
                  <a:lnTo>
                    <a:pt x="8769" y="3076"/>
                  </a:lnTo>
                  <a:lnTo>
                    <a:pt x="8677" y="3030"/>
                  </a:lnTo>
                  <a:lnTo>
                    <a:pt x="8448" y="2969"/>
                  </a:lnTo>
                  <a:lnTo>
                    <a:pt x="8310" y="2953"/>
                  </a:lnTo>
                  <a:close/>
                  <a:moveTo>
                    <a:pt x="4041" y="3397"/>
                  </a:moveTo>
                  <a:lnTo>
                    <a:pt x="3903" y="3474"/>
                  </a:lnTo>
                  <a:lnTo>
                    <a:pt x="3765" y="3565"/>
                  </a:lnTo>
                  <a:lnTo>
                    <a:pt x="3689" y="3718"/>
                  </a:lnTo>
                  <a:lnTo>
                    <a:pt x="3628" y="3871"/>
                  </a:lnTo>
                  <a:lnTo>
                    <a:pt x="3612" y="4055"/>
                  </a:lnTo>
                  <a:lnTo>
                    <a:pt x="3612" y="4070"/>
                  </a:lnTo>
                  <a:lnTo>
                    <a:pt x="3612" y="4223"/>
                  </a:lnTo>
                  <a:lnTo>
                    <a:pt x="3704" y="4468"/>
                  </a:lnTo>
                  <a:lnTo>
                    <a:pt x="3781" y="4575"/>
                  </a:lnTo>
                  <a:lnTo>
                    <a:pt x="3857" y="4652"/>
                  </a:lnTo>
                  <a:lnTo>
                    <a:pt x="4087" y="4744"/>
                  </a:lnTo>
                  <a:lnTo>
                    <a:pt x="4224" y="4759"/>
                  </a:lnTo>
                  <a:lnTo>
                    <a:pt x="4393" y="4744"/>
                  </a:lnTo>
                  <a:lnTo>
                    <a:pt x="4546" y="4667"/>
                  </a:lnTo>
                  <a:lnTo>
                    <a:pt x="4668" y="4575"/>
                  </a:lnTo>
                  <a:lnTo>
                    <a:pt x="4760" y="4438"/>
                  </a:lnTo>
                  <a:lnTo>
                    <a:pt x="4821" y="4269"/>
                  </a:lnTo>
                  <a:lnTo>
                    <a:pt x="4836" y="4086"/>
                  </a:lnTo>
                  <a:lnTo>
                    <a:pt x="4836" y="4009"/>
                  </a:lnTo>
                  <a:lnTo>
                    <a:pt x="4821" y="3871"/>
                  </a:lnTo>
                  <a:lnTo>
                    <a:pt x="4729" y="3657"/>
                  </a:lnTo>
                  <a:lnTo>
                    <a:pt x="4653" y="3565"/>
                  </a:lnTo>
                  <a:lnTo>
                    <a:pt x="4561" y="3489"/>
                  </a:lnTo>
                  <a:lnTo>
                    <a:pt x="4347" y="3397"/>
                  </a:lnTo>
                  <a:close/>
                  <a:moveTo>
                    <a:pt x="6091" y="3397"/>
                  </a:moveTo>
                  <a:lnTo>
                    <a:pt x="5953" y="3474"/>
                  </a:lnTo>
                  <a:lnTo>
                    <a:pt x="5831" y="3581"/>
                  </a:lnTo>
                  <a:lnTo>
                    <a:pt x="5739" y="3718"/>
                  </a:lnTo>
                  <a:lnTo>
                    <a:pt x="5678" y="3887"/>
                  </a:lnTo>
                  <a:lnTo>
                    <a:pt x="5663" y="4070"/>
                  </a:lnTo>
                  <a:lnTo>
                    <a:pt x="5663" y="4101"/>
                  </a:lnTo>
                  <a:lnTo>
                    <a:pt x="5678" y="4254"/>
                  </a:lnTo>
                  <a:lnTo>
                    <a:pt x="5755" y="4483"/>
                  </a:lnTo>
                  <a:lnTo>
                    <a:pt x="5846" y="4575"/>
                  </a:lnTo>
                  <a:lnTo>
                    <a:pt x="5938" y="4652"/>
                  </a:lnTo>
                  <a:lnTo>
                    <a:pt x="6152" y="4744"/>
                  </a:lnTo>
                  <a:lnTo>
                    <a:pt x="6290" y="4759"/>
                  </a:lnTo>
                  <a:lnTo>
                    <a:pt x="6458" y="4744"/>
                  </a:lnTo>
                  <a:lnTo>
                    <a:pt x="6596" y="4682"/>
                  </a:lnTo>
                  <a:lnTo>
                    <a:pt x="6719" y="4621"/>
                  </a:lnTo>
                  <a:lnTo>
                    <a:pt x="6795" y="4499"/>
                  </a:lnTo>
                  <a:lnTo>
                    <a:pt x="6642" y="4346"/>
                  </a:lnTo>
                  <a:lnTo>
                    <a:pt x="6581" y="4422"/>
                  </a:lnTo>
                  <a:lnTo>
                    <a:pt x="6413" y="4514"/>
                  </a:lnTo>
                  <a:lnTo>
                    <a:pt x="6305" y="4514"/>
                  </a:lnTo>
                  <a:lnTo>
                    <a:pt x="6168" y="4499"/>
                  </a:lnTo>
                  <a:lnTo>
                    <a:pt x="6076" y="4422"/>
                  </a:lnTo>
                  <a:lnTo>
                    <a:pt x="5984" y="4315"/>
                  </a:lnTo>
                  <a:lnTo>
                    <a:pt x="5969" y="4162"/>
                  </a:lnTo>
                  <a:lnTo>
                    <a:pt x="6826" y="4162"/>
                  </a:lnTo>
                  <a:lnTo>
                    <a:pt x="6826" y="4040"/>
                  </a:lnTo>
                  <a:lnTo>
                    <a:pt x="6810" y="3902"/>
                  </a:lnTo>
                  <a:lnTo>
                    <a:pt x="6749" y="3657"/>
                  </a:lnTo>
                  <a:lnTo>
                    <a:pt x="6673" y="3565"/>
                  </a:lnTo>
                  <a:lnTo>
                    <a:pt x="6596" y="3489"/>
                  </a:lnTo>
                  <a:lnTo>
                    <a:pt x="6382" y="3397"/>
                  </a:lnTo>
                  <a:close/>
                  <a:moveTo>
                    <a:pt x="9626" y="3397"/>
                  </a:moveTo>
                  <a:lnTo>
                    <a:pt x="9473" y="3474"/>
                  </a:lnTo>
                  <a:lnTo>
                    <a:pt x="9351" y="3565"/>
                  </a:lnTo>
                  <a:lnTo>
                    <a:pt x="9259" y="3718"/>
                  </a:lnTo>
                  <a:lnTo>
                    <a:pt x="9197" y="3871"/>
                  </a:lnTo>
                  <a:lnTo>
                    <a:pt x="9182" y="4055"/>
                  </a:lnTo>
                  <a:lnTo>
                    <a:pt x="9182" y="4070"/>
                  </a:lnTo>
                  <a:lnTo>
                    <a:pt x="9197" y="4223"/>
                  </a:lnTo>
                  <a:lnTo>
                    <a:pt x="9274" y="4468"/>
                  </a:lnTo>
                  <a:lnTo>
                    <a:pt x="9351" y="4575"/>
                  </a:lnTo>
                  <a:lnTo>
                    <a:pt x="9442" y="4652"/>
                  </a:lnTo>
                  <a:lnTo>
                    <a:pt x="9657" y="4744"/>
                  </a:lnTo>
                  <a:lnTo>
                    <a:pt x="9794" y="4759"/>
                  </a:lnTo>
                  <a:lnTo>
                    <a:pt x="9978" y="4744"/>
                  </a:lnTo>
                  <a:lnTo>
                    <a:pt x="10116" y="4667"/>
                  </a:lnTo>
                  <a:lnTo>
                    <a:pt x="10238" y="4575"/>
                  </a:lnTo>
                  <a:lnTo>
                    <a:pt x="10330" y="4438"/>
                  </a:lnTo>
                  <a:lnTo>
                    <a:pt x="10391" y="4269"/>
                  </a:lnTo>
                  <a:lnTo>
                    <a:pt x="10406" y="4086"/>
                  </a:lnTo>
                  <a:lnTo>
                    <a:pt x="10406" y="4009"/>
                  </a:lnTo>
                  <a:lnTo>
                    <a:pt x="10391" y="3871"/>
                  </a:lnTo>
                  <a:lnTo>
                    <a:pt x="10299" y="3657"/>
                  </a:lnTo>
                  <a:lnTo>
                    <a:pt x="10223" y="3565"/>
                  </a:lnTo>
                  <a:lnTo>
                    <a:pt x="10131" y="3489"/>
                  </a:lnTo>
                  <a:lnTo>
                    <a:pt x="9917" y="3397"/>
                  </a:lnTo>
                  <a:close/>
                  <a:moveTo>
                    <a:pt x="11462" y="2861"/>
                  </a:moveTo>
                  <a:lnTo>
                    <a:pt x="11462" y="3535"/>
                  </a:lnTo>
                  <a:lnTo>
                    <a:pt x="11386" y="3474"/>
                  </a:lnTo>
                  <a:lnTo>
                    <a:pt x="11217" y="3397"/>
                  </a:lnTo>
                  <a:lnTo>
                    <a:pt x="11003" y="3397"/>
                  </a:lnTo>
                  <a:lnTo>
                    <a:pt x="10820" y="3489"/>
                  </a:lnTo>
                  <a:lnTo>
                    <a:pt x="10743" y="3581"/>
                  </a:lnTo>
                  <a:lnTo>
                    <a:pt x="10682" y="3672"/>
                  </a:lnTo>
                  <a:lnTo>
                    <a:pt x="10605" y="3917"/>
                  </a:lnTo>
                  <a:lnTo>
                    <a:pt x="10605" y="4055"/>
                  </a:lnTo>
                  <a:lnTo>
                    <a:pt x="10605" y="4223"/>
                  </a:lnTo>
                  <a:lnTo>
                    <a:pt x="10682" y="4468"/>
                  </a:lnTo>
                  <a:lnTo>
                    <a:pt x="10743" y="4560"/>
                  </a:lnTo>
                  <a:lnTo>
                    <a:pt x="10820" y="4652"/>
                  </a:lnTo>
                  <a:lnTo>
                    <a:pt x="11003" y="4744"/>
                  </a:lnTo>
                  <a:lnTo>
                    <a:pt x="11110" y="4759"/>
                  </a:lnTo>
                  <a:lnTo>
                    <a:pt x="11217" y="4744"/>
                  </a:lnTo>
                  <a:lnTo>
                    <a:pt x="11401" y="4667"/>
                  </a:lnTo>
                  <a:lnTo>
                    <a:pt x="11462" y="4591"/>
                  </a:lnTo>
                  <a:lnTo>
                    <a:pt x="11477" y="4728"/>
                  </a:lnTo>
                  <a:lnTo>
                    <a:pt x="11753" y="4728"/>
                  </a:lnTo>
                  <a:lnTo>
                    <a:pt x="11753" y="2861"/>
                  </a:lnTo>
                  <a:close/>
                  <a:moveTo>
                    <a:pt x="11921" y="3412"/>
                  </a:moveTo>
                  <a:lnTo>
                    <a:pt x="12380" y="4728"/>
                  </a:lnTo>
                  <a:lnTo>
                    <a:pt x="12334" y="4835"/>
                  </a:lnTo>
                  <a:lnTo>
                    <a:pt x="12304" y="4927"/>
                  </a:lnTo>
                  <a:lnTo>
                    <a:pt x="12258" y="4973"/>
                  </a:lnTo>
                  <a:lnTo>
                    <a:pt x="12181" y="5004"/>
                  </a:lnTo>
                  <a:lnTo>
                    <a:pt x="12090" y="5019"/>
                  </a:lnTo>
                  <a:lnTo>
                    <a:pt x="12028" y="5004"/>
                  </a:lnTo>
                  <a:lnTo>
                    <a:pt x="12028" y="5233"/>
                  </a:lnTo>
                  <a:lnTo>
                    <a:pt x="12105" y="5249"/>
                  </a:lnTo>
                  <a:lnTo>
                    <a:pt x="12166" y="5264"/>
                  </a:lnTo>
                  <a:lnTo>
                    <a:pt x="12304" y="5249"/>
                  </a:lnTo>
                  <a:lnTo>
                    <a:pt x="12518" y="5080"/>
                  </a:lnTo>
                  <a:lnTo>
                    <a:pt x="12579" y="4927"/>
                  </a:lnTo>
                  <a:lnTo>
                    <a:pt x="13100" y="3412"/>
                  </a:lnTo>
                  <a:lnTo>
                    <a:pt x="12778" y="3412"/>
                  </a:lnTo>
                  <a:lnTo>
                    <a:pt x="12518" y="4300"/>
                  </a:lnTo>
                  <a:lnTo>
                    <a:pt x="12243" y="3412"/>
                  </a:lnTo>
                  <a:close/>
                  <a:moveTo>
                    <a:pt x="6015" y="6503"/>
                  </a:moveTo>
                  <a:lnTo>
                    <a:pt x="6091" y="6580"/>
                  </a:lnTo>
                  <a:lnTo>
                    <a:pt x="6152" y="6656"/>
                  </a:lnTo>
                  <a:lnTo>
                    <a:pt x="6168" y="6794"/>
                  </a:lnTo>
                  <a:lnTo>
                    <a:pt x="6168" y="6825"/>
                  </a:lnTo>
                  <a:lnTo>
                    <a:pt x="5602" y="6825"/>
                  </a:lnTo>
                  <a:lnTo>
                    <a:pt x="5632" y="6672"/>
                  </a:lnTo>
                  <a:lnTo>
                    <a:pt x="5693" y="6580"/>
                  </a:lnTo>
                  <a:lnTo>
                    <a:pt x="5785" y="6503"/>
                  </a:lnTo>
                  <a:close/>
                  <a:moveTo>
                    <a:pt x="9687" y="6978"/>
                  </a:moveTo>
                  <a:lnTo>
                    <a:pt x="9687" y="7223"/>
                  </a:lnTo>
                  <a:lnTo>
                    <a:pt x="9641" y="7299"/>
                  </a:lnTo>
                  <a:lnTo>
                    <a:pt x="9565" y="7345"/>
                  </a:lnTo>
                  <a:lnTo>
                    <a:pt x="9488" y="7376"/>
                  </a:lnTo>
                  <a:lnTo>
                    <a:pt x="9412" y="7391"/>
                  </a:lnTo>
                  <a:lnTo>
                    <a:pt x="9320" y="7376"/>
                  </a:lnTo>
                  <a:lnTo>
                    <a:pt x="9259" y="7330"/>
                  </a:lnTo>
                  <a:lnTo>
                    <a:pt x="9213" y="7284"/>
                  </a:lnTo>
                  <a:lnTo>
                    <a:pt x="9197" y="7192"/>
                  </a:lnTo>
                  <a:lnTo>
                    <a:pt x="9213" y="7100"/>
                  </a:lnTo>
                  <a:lnTo>
                    <a:pt x="9274" y="7039"/>
                  </a:lnTo>
                  <a:lnTo>
                    <a:pt x="9381" y="6993"/>
                  </a:lnTo>
                  <a:lnTo>
                    <a:pt x="9534" y="6978"/>
                  </a:lnTo>
                  <a:close/>
                  <a:moveTo>
                    <a:pt x="2480" y="5830"/>
                  </a:moveTo>
                  <a:lnTo>
                    <a:pt x="2480" y="7605"/>
                  </a:lnTo>
                  <a:lnTo>
                    <a:pt x="2786" y="7605"/>
                  </a:lnTo>
                  <a:lnTo>
                    <a:pt x="2786" y="5830"/>
                  </a:lnTo>
                  <a:close/>
                  <a:moveTo>
                    <a:pt x="3811" y="6259"/>
                  </a:moveTo>
                  <a:lnTo>
                    <a:pt x="3689" y="6274"/>
                  </a:lnTo>
                  <a:lnTo>
                    <a:pt x="3505" y="6350"/>
                  </a:lnTo>
                  <a:lnTo>
                    <a:pt x="3429" y="6442"/>
                  </a:lnTo>
                  <a:lnTo>
                    <a:pt x="3413" y="6289"/>
                  </a:lnTo>
                  <a:lnTo>
                    <a:pt x="3138" y="6289"/>
                  </a:lnTo>
                  <a:lnTo>
                    <a:pt x="3138" y="7605"/>
                  </a:lnTo>
                  <a:lnTo>
                    <a:pt x="3429" y="7605"/>
                  </a:lnTo>
                  <a:lnTo>
                    <a:pt x="3429" y="6656"/>
                  </a:lnTo>
                  <a:lnTo>
                    <a:pt x="3475" y="6595"/>
                  </a:lnTo>
                  <a:lnTo>
                    <a:pt x="3612" y="6503"/>
                  </a:lnTo>
                  <a:lnTo>
                    <a:pt x="3689" y="6503"/>
                  </a:lnTo>
                  <a:lnTo>
                    <a:pt x="3811" y="6519"/>
                  </a:lnTo>
                  <a:lnTo>
                    <a:pt x="3872" y="6565"/>
                  </a:lnTo>
                  <a:lnTo>
                    <a:pt x="3918" y="6626"/>
                  </a:lnTo>
                  <a:lnTo>
                    <a:pt x="3934" y="6748"/>
                  </a:lnTo>
                  <a:lnTo>
                    <a:pt x="3934" y="7605"/>
                  </a:lnTo>
                  <a:lnTo>
                    <a:pt x="4224" y="7605"/>
                  </a:lnTo>
                  <a:lnTo>
                    <a:pt x="4224" y="6733"/>
                  </a:lnTo>
                  <a:lnTo>
                    <a:pt x="4194" y="6519"/>
                  </a:lnTo>
                  <a:lnTo>
                    <a:pt x="4056" y="6320"/>
                  </a:lnTo>
                  <a:lnTo>
                    <a:pt x="3903" y="6259"/>
                  </a:lnTo>
                  <a:close/>
                  <a:moveTo>
                    <a:pt x="7269" y="6259"/>
                  </a:moveTo>
                  <a:lnTo>
                    <a:pt x="7178" y="6274"/>
                  </a:lnTo>
                  <a:lnTo>
                    <a:pt x="7040" y="6350"/>
                  </a:lnTo>
                  <a:lnTo>
                    <a:pt x="6979" y="6427"/>
                  </a:lnTo>
                  <a:lnTo>
                    <a:pt x="6963" y="6289"/>
                  </a:lnTo>
                  <a:lnTo>
                    <a:pt x="6688" y="6289"/>
                  </a:lnTo>
                  <a:lnTo>
                    <a:pt x="6688" y="7605"/>
                  </a:lnTo>
                  <a:lnTo>
                    <a:pt x="6979" y="7605"/>
                  </a:lnTo>
                  <a:lnTo>
                    <a:pt x="6979" y="6702"/>
                  </a:lnTo>
                  <a:lnTo>
                    <a:pt x="7025" y="6626"/>
                  </a:lnTo>
                  <a:lnTo>
                    <a:pt x="7162" y="6549"/>
                  </a:lnTo>
                  <a:lnTo>
                    <a:pt x="7377" y="6549"/>
                  </a:lnTo>
                  <a:lnTo>
                    <a:pt x="7377" y="6274"/>
                  </a:lnTo>
                  <a:lnTo>
                    <a:pt x="7331" y="6259"/>
                  </a:lnTo>
                  <a:close/>
                  <a:moveTo>
                    <a:pt x="8233" y="6259"/>
                  </a:moveTo>
                  <a:lnTo>
                    <a:pt x="8111" y="6274"/>
                  </a:lnTo>
                  <a:lnTo>
                    <a:pt x="7927" y="6350"/>
                  </a:lnTo>
                  <a:lnTo>
                    <a:pt x="7851" y="6442"/>
                  </a:lnTo>
                  <a:lnTo>
                    <a:pt x="7836" y="6289"/>
                  </a:lnTo>
                  <a:lnTo>
                    <a:pt x="7560" y="6289"/>
                  </a:lnTo>
                  <a:lnTo>
                    <a:pt x="7560" y="7605"/>
                  </a:lnTo>
                  <a:lnTo>
                    <a:pt x="7851" y="7605"/>
                  </a:lnTo>
                  <a:lnTo>
                    <a:pt x="7851" y="6656"/>
                  </a:lnTo>
                  <a:lnTo>
                    <a:pt x="7897" y="6595"/>
                  </a:lnTo>
                  <a:lnTo>
                    <a:pt x="8035" y="6503"/>
                  </a:lnTo>
                  <a:lnTo>
                    <a:pt x="8111" y="6503"/>
                  </a:lnTo>
                  <a:lnTo>
                    <a:pt x="8233" y="6519"/>
                  </a:lnTo>
                  <a:lnTo>
                    <a:pt x="8295" y="6565"/>
                  </a:lnTo>
                  <a:lnTo>
                    <a:pt x="8341" y="6626"/>
                  </a:lnTo>
                  <a:lnTo>
                    <a:pt x="8356" y="6748"/>
                  </a:lnTo>
                  <a:lnTo>
                    <a:pt x="8356" y="7605"/>
                  </a:lnTo>
                  <a:lnTo>
                    <a:pt x="8647" y="7605"/>
                  </a:lnTo>
                  <a:lnTo>
                    <a:pt x="8647" y="6733"/>
                  </a:lnTo>
                  <a:lnTo>
                    <a:pt x="8616" y="6519"/>
                  </a:lnTo>
                  <a:lnTo>
                    <a:pt x="8478" y="6320"/>
                  </a:lnTo>
                  <a:lnTo>
                    <a:pt x="8325" y="6259"/>
                  </a:lnTo>
                  <a:close/>
                  <a:moveTo>
                    <a:pt x="10315" y="5738"/>
                  </a:moveTo>
                  <a:lnTo>
                    <a:pt x="10315" y="7605"/>
                  </a:lnTo>
                  <a:lnTo>
                    <a:pt x="10605" y="7605"/>
                  </a:lnTo>
                  <a:lnTo>
                    <a:pt x="10605" y="5738"/>
                  </a:lnTo>
                  <a:close/>
                  <a:moveTo>
                    <a:pt x="4592" y="5968"/>
                  </a:moveTo>
                  <a:lnTo>
                    <a:pt x="4592" y="6289"/>
                  </a:lnTo>
                  <a:lnTo>
                    <a:pt x="4377" y="6289"/>
                  </a:lnTo>
                  <a:lnTo>
                    <a:pt x="4377" y="6503"/>
                  </a:lnTo>
                  <a:lnTo>
                    <a:pt x="4592" y="6503"/>
                  </a:lnTo>
                  <a:lnTo>
                    <a:pt x="4592" y="7253"/>
                  </a:lnTo>
                  <a:lnTo>
                    <a:pt x="4607" y="7421"/>
                  </a:lnTo>
                  <a:lnTo>
                    <a:pt x="4775" y="7605"/>
                  </a:lnTo>
                  <a:lnTo>
                    <a:pt x="4944" y="7620"/>
                  </a:lnTo>
                  <a:lnTo>
                    <a:pt x="5035" y="7620"/>
                  </a:lnTo>
                  <a:lnTo>
                    <a:pt x="5127" y="7590"/>
                  </a:lnTo>
                  <a:lnTo>
                    <a:pt x="5127" y="7360"/>
                  </a:lnTo>
                  <a:lnTo>
                    <a:pt x="5081" y="7376"/>
                  </a:lnTo>
                  <a:lnTo>
                    <a:pt x="4959" y="7376"/>
                  </a:lnTo>
                  <a:lnTo>
                    <a:pt x="4928" y="7345"/>
                  </a:lnTo>
                  <a:lnTo>
                    <a:pt x="4898" y="7299"/>
                  </a:lnTo>
                  <a:lnTo>
                    <a:pt x="4898" y="7238"/>
                  </a:lnTo>
                  <a:lnTo>
                    <a:pt x="4898" y="6503"/>
                  </a:lnTo>
                  <a:lnTo>
                    <a:pt x="5127" y="6503"/>
                  </a:lnTo>
                  <a:lnTo>
                    <a:pt x="5127" y="6289"/>
                  </a:lnTo>
                  <a:lnTo>
                    <a:pt x="4898" y="6289"/>
                  </a:lnTo>
                  <a:lnTo>
                    <a:pt x="4898" y="5968"/>
                  </a:lnTo>
                  <a:close/>
                  <a:moveTo>
                    <a:pt x="5892" y="6259"/>
                  </a:moveTo>
                  <a:lnTo>
                    <a:pt x="5739" y="6274"/>
                  </a:lnTo>
                  <a:lnTo>
                    <a:pt x="5586" y="6350"/>
                  </a:lnTo>
                  <a:lnTo>
                    <a:pt x="5464" y="6442"/>
                  </a:lnTo>
                  <a:lnTo>
                    <a:pt x="5372" y="6580"/>
                  </a:lnTo>
                  <a:lnTo>
                    <a:pt x="5311" y="6748"/>
                  </a:lnTo>
                  <a:lnTo>
                    <a:pt x="5295" y="6932"/>
                  </a:lnTo>
                  <a:lnTo>
                    <a:pt x="5295" y="6978"/>
                  </a:lnTo>
                  <a:lnTo>
                    <a:pt x="5311" y="7115"/>
                  </a:lnTo>
                  <a:lnTo>
                    <a:pt x="5403" y="7345"/>
                  </a:lnTo>
                  <a:lnTo>
                    <a:pt x="5479" y="7452"/>
                  </a:lnTo>
                  <a:lnTo>
                    <a:pt x="5571" y="7529"/>
                  </a:lnTo>
                  <a:lnTo>
                    <a:pt x="5800" y="7620"/>
                  </a:lnTo>
                  <a:lnTo>
                    <a:pt x="5923" y="7620"/>
                  </a:lnTo>
                  <a:lnTo>
                    <a:pt x="6091" y="7605"/>
                  </a:lnTo>
                  <a:lnTo>
                    <a:pt x="6229" y="7559"/>
                  </a:lnTo>
                  <a:lnTo>
                    <a:pt x="6351" y="7483"/>
                  </a:lnTo>
                  <a:lnTo>
                    <a:pt x="6443" y="7376"/>
                  </a:lnTo>
                  <a:lnTo>
                    <a:pt x="6275" y="7223"/>
                  </a:lnTo>
                  <a:lnTo>
                    <a:pt x="6214" y="7299"/>
                  </a:lnTo>
                  <a:lnTo>
                    <a:pt x="6045" y="7376"/>
                  </a:lnTo>
                  <a:lnTo>
                    <a:pt x="5953" y="7391"/>
                  </a:lnTo>
                  <a:lnTo>
                    <a:pt x="5816" y="7376"/>
                  </a:lnTo>
                  <a:lnTo>
                    <a:pt x="5709" y="7299"/>
                  </a:lnTo>
                  <a:lnTo>
                    <a:pt x="5632" y="7192"/>
                  </a:lnTo>
                  <a:lnTo>
                    <a:pt x="5602" y="7039"/>
                  </a:lnTo>
                  <a:lnTo>
                    <a:pt x="6458" y="7039"/>
                  </a:lnTo>
                  <a:lnTo>
                    <a:pt x="6458" y="6917"/>
                  </a:lnTo>
                  <a:lnTo>
                    <a:pt x="6458" y="6763"/>
                  </a:lnTo>
                  <a:lnTo>
                    <a:pt x="6382" y="6519"/>
                  </a:lnTo>
                  <a:lnTo>
                    <a:pt x="6305" y="6427"/>
                  </a:lnTo>
                  <a:lnTo>
                    <a:pt x="6229" y="6350"/>
                  </a:lnTo>
                  <a:lnTo>
                    <a:pt x="6030" y="6274"/>
                  </a:lnTo>
                  <a:lnTo>
                    <a:pt x="5892" y="6259"/>
                  </a:lnTo>
                  <a:close/>
                  <a:moveTo>
                    <a:pt x="9473" y="6259"/>
                  </a:moveTo>
                  <a:lnTo>
                    <a:pt x="9320" y="6274"/>
                  </a:lnTo>
                  <a:lnTo>
                    <a:pt x="9197" y="6320"/>
                  </a:lnTo>
                  <a:lnTo>
                    <a:pt x="9090" y="6366"/>
                  </a:lnTo>
                  <a:lnTo>
                    <a:pt x="8999" y="6457"/>
                  </a:lnTo>
                  <a:lnTo>
                    <a:pt x="8937" y="6549"/>
                  </a:lnTo>
                  <a:lnTo>
                    <a:pt x="8937" y="6656"/>
                  </a:lnTo>
                  <a:lnTo>
                    <a:pt x="9228" y="6656"/>
                  </a:lnTo>
                  <a:lnTo>
                    <a:pt x="9243" y="6595"/>
                  </a:lnTo>
                  <a:lnTo>
                    <a:pt x="9289" y="6534"/>
                  </a:lnTo>
                  <a:lnTo>
                    <a:pt x="9366" y="6488"/>
                  </a:lnTo>
                  <a:lnTo>
                    <a:pt x="9565" y="6488"/>
                  </a:lnTo>
                  <a:lnTo>
                    <a:pt x="9626" y="6549"/>
                  </a:lnTo>
                  <a:lnTo>
                    <a:pt x="9672" y="6610"/>
                  </a:lnTo>
                  <a:lnTo>
                    <a:pt x="9687" y="6702"/>
                  </a:lnTo>
                  <a:lnTo>
                    <a:pt x="9687" y="6794"/>
                  </a:lnTo>
                  <a:lnTo>
                    <a:pt x="9504" y="6794"/>
                  </a:lnTo>
                  <a:lnTo>
                    <a:pt x="9243" y="6809"/>
                  </a:lnTo>
                  <a:lnTo>
                    <a:pt x="9060" y="6901"/>
                  </a:lnTo>
                  <a:lnTo>
                    <a:pt x="8983" y="6962"/>
                  </a:lnTo>
                  <a:lnTo>
                    <a:pt x="8907" y="7131"/>
                  </a:lnTo>
                  <a:lnTo>
                    <a:pt x="8907" y="7223"/>
                  </a:lnTo>
                  <a:lnTo>
                    <a:pt x="8922" y="7391"/>
                  </a:lnTo>
                  <a:lnTo>
                    <a:pt x="9029" y="7513"/>
                  </a:lnTo>
                  <a:lnTo>
                    <a:pt x="9167" y="7605"/>
                  </a:lnTo>
                  <a:lnTo>
                    <a:pt x="9351" y="7620"/>
                  </a:lnTo>
                  <a:lnTo>
                    <a:pt x="9458" y="7620"/>
                  </a:lnTo>
                  <a:lnTo>
                    <a:pt x="9626" y="7544"/>
                  </a:lnTo>
                  <a:lnTo>
                    <a:pt x="9702" y="7467"/>
                  </a:lnTo>
                  <a:lnTo>
                    <a:pt x="9718" y="7559"/>
                  </a:lnTo>
                  <a:lnTo>
                    <a:pt x="9733" y="7605"/>
                  </a:lnTo>
                  <a:lnTo>
                    <a:pt x="10024" y="7605"/>
                  </a:lnTo>
                  <a:lnTo>
                    <a:pt x="10024" y="7574"/>
                  </a:lnTo>
                  <a:lnTo>
                    <a:pt x="9993" y="7452"/>
                  </a:lnTo>
                  <a:lnTo>
                    <a:pt x="9978" y="7299"/>
                  </a:lnTo>
                  <a:lnTo>
                    <a:pt x="9978" y="6702"/>
                  </a:lnTo>
                  <a:lnTo>
                    <a:pt x="9978" y="6595"/>
                  </a:lnTo>
                  <a:lnTo>
                    <a:pt x="9901" y="6442"/>
                  </a:lnTo>
                  <a:lnTo>
                    <a:pt x="9840" y="6381"/>
                  </a:lnTo>
                  <a:lnTo>
                    <a:pt x="9687" y="6274"/>
                  </a:lnTo>
                  <a:lnTo>
                    <a:pt x="9473" y="62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a:off x="4869650" y="2186875"/>
              <a:ext cx="241425" cy="64275"/>
            </a:xfrm>
            <a:custGeom>
              <a:avLst/>
              <a:gdLst/>
              <a:ahLst/>
              <a:cxnLst/>
              <a:rect l="l" t="t" r="r" b="b"/>
              <a:pathLst>
                <a:path w="9657" h="2571" extrusionOk="0">
                  <a:moveTo>
                    <a:pt x="5708" y="0"/>
                  </a:moveTo>
                  <a:lnTo>
                    <a:pt x="5601" y="15"/>
                  </a:lnTo>
                  <a:lnTo>
                    <a:pt x="5509" y="77"/>
                  </a:lnTo>
                  <a:lnTo>
                    <a:pt x="5448" y="153"/>
                  </a:lnTo>
                  <a:lnTo>
                    <a:pt x="5433" y="245"/>
                  </a:lnTo>
                  <a:lnTo>
                    <a:pt x="5448" y="352"/>
                  </a:lnTo>
                  <a:lnTo>
                    <a:pt x="5509" y="429"/>
                  </a:lnTo>
                  <a:lnTo>
                    <a:pt x="5601" y="490"/>
                  </a:lnTo>
                  <a:lnTo>
                    <a:pt x="5708" y="505"/>
                  </a:lnTo>
                  <a:lnTo>
                    <a:pt x="5831" y="490"/>
                  </a:lnTo>
                  <a:lnTo>
                    <a:pt x="5907" y="429"/>
                  </a:lnTo>
                  <a:lnTo>
                    <a:pt x="5968" y="352"/>
                  </a:lnTo>
                  <a:lnTo>
                    <a:pt x="5984" y="245"/>
                  </a:lnTo>
                  <a:lnTo>
                    <a:pt x="5968" y="153"/>
                  </a:lnTo>
                  <a:lnTo>
                    <a:pt x="5907" y="77"/>
                  </a:lnTo>
                  <a:lnTo>
                    <a:pt x="5831" y="15"/>
                  </a:lnTo>
                  <a:lnTo>
                    <a:pt x="5708" y="0"/>
                  </a:lnTo>
                  <a:close/>
                  <a:moveTo>
                    <a:pt x="8860" y="1087"/>
                  </a:moveTo>
                  <a:lnTo>
                    <a:pt x="8998" y="1102"/>
                  </a:lnTo>
                  <a:lnTo>
                    <a:pt x="9090" y="1163"/>
                  </a:lnTo>
                  <a:lnTo>
                    <a:pt x="9167" y="1270"/>
                  </a:lnTo>
                  <a:lnTo>
                    <a:pt x="9182" y="1423"/>
                  </a:lnTo>
                  <a:lnTo>
                    <a:pt x="9182" y="1454"/>
                  </a:lnTo>
                  <a:lnTo>
                    <a:pt x="8509" y="1454"/>
                  </a:lnTo>
                  <a:lnTo>
                    <a:pt x="8539" y="1286"/>
                  </a:lnTo>
                  <a:lnTo>
                    <a:pt x="8616" y="1178"/>
                  </a:lnTo>
                  <a:lnTo>
                    <a:pt x="8723" y="1102"/>
                  </a:lnTo>
                  <a:lnTo>
                    <a:pt x="8860" y="1087"/>
                  </a:lnTo>
                  <a:close/>
                  <a:moveTo>
                    <a:pt x="1133" y="704"/>
                  </a:moveTo>
                  <a:lnTo>
                    <a:pt x="1439" y="1622"/>
                  </a:lnTo>
                  <a:lnTo>
                    <a:pt x="827" y="1622"/>
                  </a:lnTo>
                  <a:lnTo>
                    <a:pt x="1133" y="704"/>
                  </a:lnTo>
                  <a:close/>
                  <a:moveTo>
                    <a:pt x="903" y="92"/>
                  </a:moveTo>
                  <a:lnTo>
                    <a:pt x="1" y="2540"/>
                  </a:lnTo>
                  <a:lnTo>
                    <a:pt x="536" y="2540"/>
                  </a:lnTo>
                  <a:lnTo>
                    <a:pt x="705" y="2035"/>
                  </a:lnTo>
                  <a:lnTo>
                    <a:pt x="1577" y="2035"/>
                  </a:lnTo>
                  <a:lnTo>
                    <a:pt x="1745" y="2540"/>
                  </a:lnTo>
                  <a:lnTo>
                    <a:pt x="2281" y="2540"/>
                  </a:lnTo>
                  <a:lnTo>
                    <a:pt x="1378" y="92"/>
                  </a:lnTo>
                  <a:close/>
                  <a:moveTo>
                    <a:pt x="5463" y="719"/>
                  </a:moveTo>
                  <a:lnTo>
                    <a:pt x="5463" y="2540"/>
                  </a:lnTo>
                  <a:lnTo>
                    <a:pt x="5953" y="2540"/>
                  </a:lnTo>
                  <a:lnTo>
                    <a:pt x="5953" y="719"/>
                  </a:lnTo>
                  <a:close/>
                  <a:moveTo>
                    <a:pt x="6198" y="719"/>
                  </a:moveTo>
                  <a:lnTo>
                    <a:pt x="6810" y="2540"/>
                  </a:lnTo>
                  <a:lnTo>
                    <a:pt x="7269" y="2540"/>
                  </a:lnTo>
                  <a:lnTo>
                    <a:pt x="7881" y="719"/>
                  </a:lnTo>
                  <a:lnTo>
                    <a:pt x="7376" y="719"/>
                  </a:lnTo>
                  <a:lnTo>
                    <a:pt x="7040" y="1944"/>
                  </a:lnTo>
                  <a:lnTo>
                    <a:pt x="6703" y="719"/>
                  </a:lnTo>
                  <a:close/>
                  <a:moveTo>
                    <a:pt x="3245" y="689"/>
                  </a:moveTo>
                  <a:lnTo>
                    <a:pt x="3061" y="704"/>
                  </a:lnTo>
                  <a:lnTo>
                    <a:pt x="2755" y="826"/>
                  </a:lnTo>
                  <a:lnTo>
                    <a:pt x="2633" y="934"/>
                  </a:lnTo>
                  <a:lnTo>
                    <a:pt x="2525" y="1071"/>
                  </a:lnTo>
                  <a:lnTo>
                    <a:pt x="2418" y="1408"/>
                  </a:lnTo>
                  <a:lnTo>
                    <a:pt x="2403" y="1607"/>
                  </a:lnTo>
                  <a:lnTo>
                    <a:pt x="2403" y="1637"/>
                  </a:lnTo>
                  <a:lnTo>
                    <a:pt x="2418" y="1852"/>
                  </a:lnTo>
                  <a:lnTo>
                    <a:pt x="2525" y="2188"/>
                  </a:lnTo>
                  <a:lnTo>
                    <a:pt x="2633" y="2326"/>
                  </a:lnTo>
                  <a:lnTo>
                    <a:pt x="2755" y="2433"/>
                  </a:lnTo>
                  <a:lnTo>
                    <a:pt x="3061" y="2571"/>
                  </a:lnTo>
                  <a:lnTo>
                    <a:pt x="3245" y="2571"/>
                  </a:lnTo>
                  <a:lnTo>
                    <a:pt x="3459" y="2556"/>
                  </a:lnTo>
                  <a:lnTo>
                    <a:pt x="3627" y="2494"/>
                  </a:lnTo>
                  <a:lnTo>
                    <a:pt x="3796" y="2387"/>
                  </a:lnTo>
                  <a:lnTo>
                    <a:pt x="3903" y="2250"/>
                  </a:lnTo>
                  <a:lnTo>
                    <a:pt x="3979" y="2097"/>
                  </a:lnTo>
                  <a:lnTo>
                    <a:pt x="4010" y="1913"/>
                  </a:lnTo>
                  <a:lnTo>
                    <a:pt x="3551" y="1913"/>
                  </a:lnTo>
                  <a:lnTo>
                    <a:pt x="3535" y="2020"/>
                  </a:lnTo>
                  <a:lnTo>
                    <a:pt x="3459" y="2112"/>
                  </a:lnTo>
                  <a:lnTo>
                    <a:pt x="3367" y="2173"/>
                  </a:lnTo>
                  <a:lnTo>
                    <a:pt x="3245" y="2188"/>
                  </a:lnTo>
                  <a:lnTo>
                    <a:pt x="3153" y="2173"/>
                  </a:lnTo>
                  <a:lnTo>
                    <a:pt x="3030" y="2112"/>
                  </a:lnTo>
                  <a:lnTo>
                    <a:pt x="2985" y="2066"/>
                  </a:lnTo>
                  <a:lnTo>
                    <a:pt x="2908" y="1913"/>
                  </a:lnTo>
                  <a:lnTo>
                    <a:pt x="2893" y="1653"/>
                  </a:lnTo>
                  <a:lnTo>
                    <a:pt x="2893" y="1607"/>
                  </a:lnTo>
                  <a:lnTo>
                    <a:pt x="2908" y="1347"/>
                  </a:lnTo>
                  <a:lnTo>
                    <a:pt x="2985" y="1209"/>
                  </a:lnTo>
                  <a:lnTo>
                    <a:pt x="3030" y="1148"/>
                  </a:lnTo>
                  <a:lnTo>
                    <a:pt x="3153" y="1087"/>
                  </a:lnTo>
                  <a:lnTo>
                    <a:pt x="3245" y="1087"/>
                  </a:lnTo>
                  <a:lnTo>
                    <a:pt x="3367" y="1102"/>
                  </a:lnTo>
                  <a:lnTo>
                    <a:pt x="3459" y="1163"/>
                  </a:lnTo>
                  <a:lnTo>
                    <a:pt x="3535" y="1270"/>
                  </a:lnTo>
                  <a:lnTo>
                    <a:pt x="3551" y="1393"/>
                  </a:lnTo>
                  <a:lnTo>
                    <a:pt x="4010" y="1393"/>
                  </a:lnTo>
                  <a:lnTo>
                    <a:pt x="3994" y="1240"/>
                  </a:lnTo>
                  <a:lnTo>
                    <a:pt x="3887" y="980"/>
                  </a:lnTo>
                  <a:lnTo>
                    <a:pt x="3796" y="888"/>
                  </a:lnTo>
                  <a:lnTo>
                    <a:pt x="3688" y="796"/>
                  </a:lnTo>
                  <a:lnTo>
                    <a:pt x="3413" y="689"/>
                  </a:lnTo>
                  <a:close/>
                  <a:moveTo>
                    <a:pt x="4377" y="276"/>
                  </a:moveTo>
                  <a:lnTo>
                    <a:pt x="4377" y="719"/>
                  </a:lnTo>
                  <a:lnTo>
                    <a:pt x="4117" y="719"/>
                  </a:lnTo>
                  <a:lnTo>
                    <a:pt x="4117" y="1071"/>
                  </a:lnTo>
                  <a:lnTo>
                    <a:pt x="4377" y="1071"/>
                  </a:lnTo>
                  <a:lnTo>
                    <a:pt x="4377" y="2051"/>
                  </a:lnTo>
                  <a:lnTo>
                    <a:pt x="4377" y="2188"/>
                  </a:lnTo>
                  <a:lnTo>
                    <a:pt x="4454" y="2372"/>
                  </a:lnTo>
                  <a:lnTo>
                    <a:pt x="4576" y="2510"/>
                  </a:lnTo>
                  <a:lnTo>
                    <a:pt x="4775" y="2571"/>
                  </a:lnTo>
                  <a:lnTo>
                    <a:pt x="5050" y="2571"/>
                  </a:lnTo>
                  <a:lnTo>
                    <a:pt x="5188" y="2525"/>
                  </a:lnTo>
                  <a:lnTo>
                    <a:pt x="5188" y="2158"/>
                  </a:lnTo>
                  <a:lnTo>
                    <a:pt x="5127" y="2173"/>
                  </a:lnTo>
                  <a:lnTo>
                    <a:pt x="4943" y="2173"/>
                  </a:lnTo>
                  <a:lnTo>
                    <a:pt x="4897" y="2127"/>
                  </a:lnTo>
                  <a:lnTo>
                    <a:pt x="4867" y="2081"/>
                  </a:lnTo>
                  <a:lnTo>
                    <a:pt x="4867" y="1989"/>
                  </a:lnTo>
                  <a:lnTo>
                    <a:pt x="4867" y="1071"/>
                  </a:lnTo>
                  <a:lnTo>
                    <a:pt x="5173" y="1071"/>
                  </a:lnTo>
                  <a:lnTo>
                    <a:pt x="5173" y="719"/>
                  </a:lnTo>
                  <a:lnTo>
                    <a:pt x="4867" y="719"/>
                  </a:lnTo>
                  <a:lnTo>
                    <a:pt x="4867" y="276"/>
                  </a:lnTo>
                  <a:close/>
                  <a:moveTo>
                    <a:pt x="8860" y="689"/>
                  </a:moveTo>
                  <a:lnTo>
                    <a:pt x="8616" y="704"/>
                  </a:lnTo>
                  <a:lnTo>
                    <a:pt x="8417" y="811"/>
                  </a:lnTo>
                  <a:lnTo>
                    <a:pt x="8233" y="934"/>
                  </a:lnTo>
                  <a:lnTo>
                    <a:pt x="8111" y="1133"/>
                  </a:lnTo>
                  <a:lnTo>
                    <a:pt x="8034" y="1362"/>
                  </a:lnTo>
                  <a:lnTo>
                    <a:pt x="8019" y="1622"/>
                  </a:lnTo>
                  <a:lnTo>
                    <a:pt x="8019" y="1668"/>
                  </a:lnTo>
                  <a:lnTo>
                    <a:pt x="8019" y="1867"/>
                  </a:lnTo>
                  <a:lnTo>
                    <a:pt x="8141" y="2204"/>
                  </a:lnTo>
                  <a:lnTo>
                    <a:pt x="8264" y="2326"/>
                  </a:lnTo>
                  <a:lnTo>
                    <a:pt x="8386" y="2448"/>
                  </a:lnTo>
                  <a:lnTo>
                    <a:pt x="8723" y="2571"/>
                  </a:lnTo>
                  <a:lnTo>
                    <a:pt x="8922" y="2571"/>
                  </a:lnTo>
                  <a:lnTo>
                    <a:pt x="9136" y="2556"/>
                  </a:lnTo>
                  <a:lnTo>
                    <a:pt x="9335" y="2494"/>
                  </a:lnTo>
                  <a:lnTo>
                    <a:pt x="9503" y="2387"/>
                  </a:lnTo>
                  <a:lnTo>
                    <a:pt x="9626" y="2250"/>
                  </a:lnTo>
                  <a:lnTo>
                    <a:pt x="9381" y="1974"/>
                  </a:lnTo>
                  <a:lnTo>
                    <a:pt x="9304" y="2066"/>
                  </a:lnTo>
                  <a:lnTo>
                    <a:pt x="9075" y="2173"/>
                  </a:lnTo>
                  <a:lnTo>
                    <a:pt x="8952" y="2188"/>
                  </a:lnTo>
                  <a:lnTo>
                    <a:pt x="8769" y="2158"/>
                  </a:lnTo>
                  <a:lnTo>
                    <a:pt x="8646" y="2081"/>
                  </a:lnTo>
                  <a:lnTo>
                    <a:pt x="8539" y="1959"/>
                  </a:lnTo>
                  <a:lnTo>
                    <a:pt x="8509" y="1791"/>
                  </a:lnTo>
                  <a:lnTo>
                    <a:pt x="9656" y="1791"/>
                  </a:lnTo>
                  <a:lnTo>
                    <a:pt x="9656" y="1592"/>
                  </a:lnTo>
                  <a:lnTo>
                    <a:pt x="9656" y="1377"/>
                  </a:lnTo>
                  <a:lnTo>
                    <a:pt x="9549" y="1056"/>
                  </a:lnTo>
                  <a:lnTo>
                    <a:pt x="9442" y="918"/>
                  </a:lnTo>
                  <a:lnTo>
                    <a:pt x="9335" y="811"/>
                  </a:lnTo>
                  <a:lnTo>
                    <a:pt x="9044" y="704"/>
                  </a:lnTo>
                  <a:lnTo>
                    <a:pt x="8860" y="689"/>
                  </a:lnTo>
                  <a:close/>
                </a:path>
              </a:pathLst>
            </a:custGeom>
            <a:solidFill>
              <a:srgbClr val="56C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a:off x="746525" y="2545700"/>
              <a:ext cx="267050" cy="64300"/>
            </a:xfrm>
            <a:custGeom>
              <a:avLst/>
              <a:gdLst/>
              <a:ahLst/>
              <a:cxnLst/>
              <a:rect l="l" t="t" r="r" b="b"/>
              <a:pathLst>
                <a:path w="10682" h="2572" extrusionOk="0">
                  <a:moveTo>
                    <a:pt x="3612" y="0"/>
                  </a:moveTo>
                  <a:lnTo>
                    <a:pt x="3535" y="62"/>
                  </a:lnTo>
                  <a:lnTo>
                    <a:pt x="3474" y="138"/>
                  </a:lnTo>
                  <a:lnTo>
                    <a:pt x="3459" y="245"/>
                  </a:lnTo>
                  <a:lnTo>
                    <a:pt x="3474" y="352"/>
                  </a:lnTo>
                  <a:lnTo>
                    <a:pt x="3535" y="429"/>
                  </a:lnTo>
                  <a:lnTo>
                    <a:pt x="3627" y="490"/>
                  </a:lnTo>
                  <a:lnTo>
                    <a:pt x="3857" y="490"/>
                  </a:lnTo>
                  <a:lnTo>
                    <a:pt x="3933" y="429"/>
                  </a:lnTo>
                  <a:lnTo>
                    <a:pt x="3994" y="352"/>
                  </a:lnTo>
                  <a:lnTo>
                    <a:pt x="4010" y="245"/>
                  </a:lnTo>
                  <a:lnTo>
                    <a:pt x="3994" y="138"/>
                  </a:lnTo>
                  <a:lnTo>
                    <a:pt x="3933" y="62"/>
                  </a:lnTo>
                  <a:lnTo>
                    <a:pt x="3857" y="0"/>
                  </a:lnTo>
                  <a:close/>
                  <a:moveTo>
                    <a:pt x="6886" y="1072"/>
                  </a:moveTo>
                  <a:lnTo>
                    <a:pt x="7024" y="1087"/>
                  </a:lnTo>
                  <a:lnTo>
                    <a:pt x="7116" y="1163"/>
                  </a:lnTo>
                  <a:lnTo>
                    <a:pt x="7192" y="1255"/>
                  </a:lnTo>
                  <a:lnTo>
                    <a:pt x="7208" y="1408"/>
                  </a:lnTo>
                  <a:lnTo>
                    <a:pt x="7208" y="1454"/>
                  </a:lnTo>
                  <a:lnTo>
                    <a:pt x="6534" y="1454"/>
                  </a:lnTo>
                  <a:lnTo>
                    <a:pt x="6565" y="1286"/>
                  </a:lnTo>
                  <a:lnTo>
                    <a:pt x="6641" y="1179"/>
                  </a:lnTo>
                  <a:lnTo>
                    <a:pt x="6749" y="1087"/>
                  </a:lnTo>
                  <a:lnTo>
                    <a:pt x="6886" y="1072"/>
                  </a:lnTo>
                  <a:close/>
                  <a:moveTo>
                    <a:pt x="750" y="490"/>
                  </a:moveTo>
                  <a:lnTo>
                    <a:pt x="903" y="505"/>
                  </a:lnTo>
                  <a:lnTo>
                    <a:pt x="1117" y="597"/>
                  </a:lnTo>
                  <a:lnTo>
                    <a:pt x="1209" y="689"/>
                  </a:lnTo>
                  <a:lnTo>
                    <a:pt x="1286" y="796"/>
                  </a:lnTo>
                  <a:lnTo>
                    <a:pt x="1362" y="1072"/>
                  </a:lnTo>
                  <a:lnTo>
                    <a:pt x="1362" y="1255"/>
                  </a:lnTo>
                  <a:lnTo>
                    <a:pt x="1362" y="1378"/>
                  </a:lnTo>
                  <a:lnTo>
                    <a:pt x="1362" y="1561"/>
                  </a:lnTo>
                  <a:lnTo>
                    <a:pt x="1270" y="1837"/>
                  </a:lnTo>
                  <a:lnTo>
                    <a:pt x="1209" y="1928"/>
                  </a:lnTo>
                  <a:lnTo>
                    <a:pt x="1117" y="2020"/>
                  </a:lnTo>
                  <a:lnTo>
                    <a:pt x="888" y="2112"/>
                  </a:lnTo>
                  <a:lnTo>
                    <a:pt x="750" y="2127"/>
                  </a:lnTo>
                  <a:lnTo>
                    <a:pt x="505" y="2127"/>
                  </a:lnTo>
                  <a:lnTo>
                    <a:pt x="505" y="490"/>
                  </a:lnTo>
                  <a:close/>
                  <a:moveTo>
                    <a:pt x="0" y="92"/>
                  </a:moveTo>
                  <a:lnTo>
                    <a:pt x="0" y="2541"/>
                  </a:lnTo>
                  <a:lnTo>
                    <a:pt x="765" y="2541"/>
                  </a:lnTo>
                  <a:lnTo>
                    <a:pt x="919" y="2525"/>
                  </a:lnTo>
                  <a:lnTo>
                    <a:pt x="1209" y="2449"/>
                  </a:lnTo>
                  <a:lnTo>
                    <a:pt x="1332" y="2388"/>
                  </a:lnTo>
                  <a:lnTo>
                    <a:pt x="1454" y="2311"/>
                  </a:lnTo>
                  <a:lnTo>
                    <a:pt x="1653" y="2097"/>
                  </a:lnTo>
                  <a:lnTo>
                    <a:pt x="1730" y="1974"/>
                  </a:lnTo>
                  <a:lnTo>
                    <a:pt x="1791" y="1837"/>
                  </a:lnTo>
                  <a:lnTo>
                    <a:pt x="1867" y="1531"/>
                  </a:lnTo>
                  <a:lnTo>
                    <a:pt x="1867" y="1362"/>
                  </a:lnTo>
                  <a:lnTo>
                    <a:pt x="1867" y="1255"/>
                  </a:lnTo>
                  <a:lnTo>
                    <a:pt x="1867" y="1087"/>
                  </a:lnTo>
                  <a:lnTo>
                    <a:pt x="1791" y="781"/>
                  </a:lnTo>
                  <a:lnTo>
                    <a:pt x="1730" y="643"/>
                  </a:lnTo>
                  <a:lnTo>
                    <a:pt x="1653" y="521"/>
                  </a:lnTo>
                  <a:lnTo>
                    <a:pt x="1454" y="306"/>
                  </a:lnTo>
                  <a:lnTo>
                    <a:pt x="1332" y="230"/>
                  </a:lnTo>
                  <a:lnTo>
                    <a:pt x="1209" y="169"/>
                  </a:lnTo>
                  <a:lnTo>
                    <a:pt x="919" y="92"/>
                  </a:lnTo>
                  <a:close/>
                  <a:moveTo>
                    <a:pt x="3091" y="674"/>
                  </a:moveTo>
                  <a:lnTo>
                    <a:pt x="2969" y="689"/>
                  </a:lnTo>
                  <a:lnTo>
                    <a:pt x="2755" y="811"/>
                  </a:lnTo>
                  <a:lnTo>
                    <a:pt x="2678" y="934"/>
                  </a:lnTo>
                  <a:lnTo>
                    <a:pt x="2663" y="720"/>
                  </a:lnTo>
                  <a:lnTo>
                    <a:pt x="2204" y="720"/>
                  </a:lnTo>
                  <a:lnTo>
                    <a:pt x="2204" y="2541"/>
                  </a:lnTo>
                  <a:lnTo>
                    <a:pt x="2694" y="2541"/>
                  </a:lnTo>
                  <a:lnTo>
                    <a:pt x="2694" y="1347"/>
                  </a:lnTo>
                  <a:lnTo>
                    <a:pt x="2739" y="1255"/>
                  </a:lnTo>
                  <a:lnTo>
                    <a:pt x="2923" y="1163"/>
                  </a:lnTo>
                  <a:lnTo>
                    <a:pt x="3229" y="1163"/>
                  </a:lnTo>
                  <a:lnTo>
                    <a:pt x="3244" y="704"/>
                  </a:lnTo>
                  <a:lnTo>
                    <a:pt x="3168" y="689"/>
                  </a:lnTo>
                  <a:lnTo>
                    <a:pt x="3091" y="674"/>
                  </a:lnTo>
                  <a:close/>
                  <a:moveTo>
                    <a:pt x="3489" y="720"/>
                  </a:moveTo>
                  <a:lnTo>
                    <a:pt x="3489" y="2541"/>
                  </a:lnTo>
                  <a:lnTo>
                    <a:pt x="3979" y="2541"/>
                  </a:lnTo>
                  <a:lnTo>
                    <a:pt x="3979" y="720"/>
                  </a:lnTo>
                  <a:close/>
                  <a:moveTo>
                    <a:pt x="4224" y="720"/>
                  </a:moveTo>
                  <a:lnTo>
                    <a:pt x="4836" y="2541"/>
                  </a:lnTo>
                  <a:lnTo>
                    <a:pt x="5295" y="2541"/>
                  </a:lnTo>
                  <a:lnTo>
                    <a:pt x="5907" y="720"/>
                  </a:lnTo>
                  <a:lnTo>
                    <a:pt x="5402" y="720"/>
                  </a:lnTo>
                  <a:lnTo>
                    <a:pt x="5065" y="1944"/>
                  </a:lnTo>
                  <a:lnTo>
                    <a:pt x="4729" y="720"/>
                  </a:lnTo>
                  <a:close/>
                  <a:moveTo>
                    <a:pt x="8845" y="674"/>
                  </a:moveTo>
                  <a:lnTo>
                    <a:pt x="8723" y="689"/>
                  </a:lnTo>
                  <a:lnTo>
                    <a:pt x="8508" y="811"/>
                  </a:lnTo>
                  <a:lnTo>
                    <a:pt x="8432" y="934"/>
                  </a:lnTo>
                  <a:lnTo>
                    <a:pt x="8417" y="720"/>
                  </a:lnTo>
                  <a:lnTo>
                    <a:pt x="7957" y="720"/>
                  </a:lnTo>
                  <a:lnTo>
                    <a:pt x="7957" y="2541"/>
                  </a:lnTo>
                  <a:lnTo>
                    <a:pt x="8447" y="2541"/>
                  </a:lnTo>
                  <a:lnTo>
                    <a:pt x="8447" y="1347"/>
                  </a:lnTo>
                  <a:lnTo>
                    <a:pt x="8493" y="1255"/>
                  </a:lnTo>
                  <a:lnTo>
                    <a:pt x="8677" y="1163"/>
                  </a:lnTo>
                  <a:lnTo>
                    <a:pt x="8983" y="1163"/>
                  </a:lnTo>
                  <a:lnTo>
                    <a:pt x="8998" y="704"/>
                  </a:lnTo>
                  <a:lnTo>
                    <a:pt x="8921" y="689"/>
                  </a:lnTo>
                  <a:lnTo>
                    <a:pt x="8845" y="674"/>
                  </a:lnTo>
                  <a:close/>
                  <a:moveTo>
                    <a:pt x="6886" y="674"/>
                  </a:moveTo>
                  <a:lnTo>
                    <a:pt x="6641" y="704"/>
                  </a:lnTo>
                  <a:lnTo>
                    <a:pt x="6443" y="796"/>
                  </a:lnTo>
                  <a:lnTo>
                    <a:pt x="6259" y="934"/>
                  </a:lnTo>
                  <a:lnTo>
                    <a:pt x="6137" y="1133"/>
                  </a:lnTo>
                  <a:lnTo>
                    <a:pt x="6045" y="1362"/>
                  </a:lnTo>
                  <a:lnTo>
                    <a:pt x="6029" y="1622"/>
                  </a:lnTo>
                  <a:lnTo>
                    <a:pt x="6029" y="1668"/>
                  </a:lnTo>
                  <a:lnTo>
                    <a:pt x="6045" y="1867"/>
                  </a:lnTo>
                  <a:lnTo>
                    <a:pt x="6167" y="2189"/>
                  </a:lnTo>
                  <a:lnTo>
                    <a:pt x="6290" y="2326"/>
                  </a:lnTo>
                  <a:lnTo>
                    <a:pt x="6412" y="2433"/>
                  </a:lnTo>
                  <a:lnTo>
                    <a:pt x="6749" y="2556"/>
                  </a:lnTo>
                  <a:lnTo>
                    <a:pt x="6932" y="2571"/>
                  </a:lnTo>
                  <a:lnTo>
                    <a:pt x="7162" y="2556"/>
                  </a:lnTo>
                  <a:lnTo>
                    <a:pt x="7345" y="2479"/>
                  </a:lnTo>
                  <a:lnTo>
                    <a:pt x="7529" y="2388"/>
                  </a:lnTo>
                  <a:lnTo>
                    <a:pt x="7651" y="2235"/>
                  </a:lnTo>
                  <a:lnTo>
                    <a:pt x="7407" y="1974"/>
                  </a:lnTo>
                  <a:lnTo>
                    <a:pt x="7330" y="2066"/>
                  </a:lnTo>
                  <a:lnTo>
                    <a:pt x="7101" y="2173"/>
                  </a:lnTo>
                  <a:lnTo>
                    <a:pt x="6963" y="2173"/>
                  </a:lnTo>
                  <a:lnTo>
                    <a:pt x="6794" y="2158"/>
                  </a:lnTo>
                  <a:lnTo>
                    <a:pt x="6672" y="2066"/>
                  </a:lnTo>
                  <a:lnTo>
                    <a:pt x="6565" y="1944"/>
                  </a:lnTo>
                  <a:lnTo>
                    <a:pt x="6534" y="1775"/>
                  </a:lnTo>
                  <a:lnTo>
                    <a:pt x="7682" y="1775"/>
                  </a:lnTo>
                  <a:lnTo>
                    <a:pt x="7682" y="1577"/>
                  </a:lnTo>
                  <a:lnTo>
                    <a:pt x="7682" y="1378"/>
                  </a:lnTo>
                  <a:lnTo>
                    <a:pt x="7575" y="1041"/>
                  </a:lnTo>
                  <a:lnTo>
                    <a:pt x="7468" y="919"/>
                  </a:lnTo>
                  <a:lnTo>
                    <a:pt x="7361" y="811"/>
                  </a:lnTo>
                  <a:lnTo>
                    <a:pt x="7070" y="689"/>
                  </a:lnTo>
                  <a:lnTo>
                    <a:pt x="6886" y="674"/>
                  </a:lnTo>
                  <a:close/>
                  <a:moveTo>
                    <a:pt x="9916" y="674"/>
                  </a:moveTo>
                  <a:lnTo>
                    <a:pt x="9748" y="689"/>
                  </a:lnTo>
                  <a:lnTo>
                    <a:pt x="9488" y="766"/>
                  </a:lnTo>
                  <a:lnTo>
                    <a:pt x="9381" y="842"/>
                  </a:lnTo>
                  <a:lnTo>
                    <a:pt x="9289" y="934"/>
                  </a:lnTo>
                  <a:lnTo>
                    <a:pt x="9197" y="1133"/>
                  </a:lnTo>
                  <a:lnTo>
                    <a:pt x="9182" y="1240"/>
                  </a:lnTo>
                  <a:lnTo>
                    <a:pt x="9197" y="1347"/>
                  </a:lnTo>
                  <a:lnTo>
                    <a:pt x="9273" y="1515"/>
                  </a:lnTo>
                  <a:lnTo>
                    <a:pt x="9534" y="1714"/>
                  </a:lnTo>
                  <a:lnTo>
                    <a:pt x="9840" y="1791"/>
                  </a:lnTo>
                  <a:lnTo>
                    <a:pt x="10008" y="1837"/>
                  </a:lnTo>
                  <a:lnTo>
                    <a:pt x="10115" y="1898"/>
                  </a:lnTo>
                  <a:lnTo>
                    <a:pt x="10192" y="1944"/>
                  </a:lnTo>
                  <a:lnTo>
                    <a:pt x="10207" y="2036"/>
                  </a:lnTo>
                  <a:lnTo>
                    <a:pt x="10192" y="2112"/>
                  </a:lnTo>
                  <a:lnTo>
                    <a:pt x="10130" y="2173"/>
                  </a:lnTo>
                  <a:lnTo>
                    <a:pt x="10054" y="2219"/>
                  </a:lnTo>
                  <a:lnTo>
                    <a:pt x="9916" y="2219"/>
                  </a:lnTo>
                  <a:lnTo>
                    <a:pt x="9778" y="2204"/>
                  </a:lnTo>
                  <a:lnTo>
                    <a:pt x="9687" y="2158"/>
                  </a:lnTo>
                  <a:lnTo>
                    <a:pt x="9610" y="2081"/>
                  </a:lnTo>
                  <a:lnTo>
                    <a:pt x="9595" y="1959"/>
                  </a:lnTo>
                  <a:lnTo>
                    <a:pt x="9120" y="1959"/>
                  </a:lnTo>
                  <a:lnTo>
                    <a:pt x="9151" y="2112"/>
                  </a:lnTo>
                  <a:lnTo>
                    <a:pt x="9228" y="2265"/>
                  </a:lnTo>
                  <a:lnTo>
                    <a:pt x="9335" y="2388"/>
                  </a:lnTo>
                  <a:lnTo>
                    <a:pt x="9503" y="2479"/>
                  </a:lnTo>
                  <a:lnTo>
                    <a:pt x="9687" y="2556"/>
                  </a:lnTo>
                  <a:lnTo>
                    <a:pt x="9916" y="2571"/>
                  </a:lnTo>
                  <a:lnTo>
                    <a:pt x="10069" y="2556"/>
                  </a:lnTo>
                  <a:lnTo>
                    <a:pt x="10360" y="2479"/>
                  </a:lnTo>
                  <a:lnTo>
                    <a:pt x="10467" y="2418"/>
                  </a:lnTo>
                  <a:lnTo>
                    <a:pt x="10559" y="2326"/>
                  </a:lnTo>
                  <a:lnTo>
                    <a:pt x="10666" y="2127"/>
                  </a:lnTo>
                  <a:lnTo>
                    <a:pt x="10681" y="2005"/>
                  </a:lnTo>
                  <a:lnTo>
                    <a:pt x="10666" y="1852"/>
                  </a:lnTo>
                  <a:lnTo>
                    <a:pt x="10467" y="1607"/>
                  </a:lnTo>
                  <a:lnTo>
                    <a:pt x="10299" y="1515"/>
                  </a:lnTo>
                  <a:lnTo>
                    <a:pt x="10161" y="1485"/>
                  </a:lnTo>
                  <a:lnTo>
                    <a:pt x="9993" y="1439"/>
                  </a:lnTo>
                  <a:lnTo>
                    <a:pt x="9824" y="1408"/>
                  </a:lnTo>
                  <a:lnTo>
                    <a:pt x="9732" y="1347"/>
                  </a:lnTo>
                  <a:lnTo>
                    <a:pt x="9671" y="1301"/>
                  </a:lnTo>
                  <a:lnTo>
                    <a:pt x="9656" y="1225"/>
                  </a:lnTo>
                  <a:lnTo>
                    <a:pt x="9656" y="1148"/>
                  </a:lnTo>
                  <a:lnTo>
                    <a:pt x="9717" y="1087"/>
                  </a:lnTo>
                  <a:lnTo>
                    <a:pt x="9794" y="1041"/>
                  </a:lnTo>
                  <a:lnTo>
                    <a:pt x="9916" y="1026"/>
                  </a:lnTo>
                  <a:lnTo>
                    <a:pt x="10039" y="1041"/>
                  </a:lnTo>
                  <a:lnTo>
                    <a:pt x="10115" y="1102"/>
                  </a:lnTo>
                  <a:lnTo>
                    <a:pt x="10176" y="1163"/>
                  </a:lnTo>
                  <a:lnTo>
                    <a:pt x="10192" y="1270"/>
                  </a:lnTo>
                  <a:lnTo>
                    <a:pt x="10666" y="1270"/>
                  </a:lnTo>
                  <a:lnTo>
                    <a:pt x="10666" y="1148"/>
                  </a:lnTo>
                  <a:lnTo>
                    <a:pt x="10559" y="934"/>
                  </a:lnTo>
                  <a:lnTo>
                    <a:pt x="10467" y="842"/>
                  </a:lnTo>
                  <a:lnTo>
                    <a:pt x="10360" y="766"/>
                  </a:lnTo>
                  <a:lnTo>
                    <a:pt x="10084" y="689"/>
                  </a:lnTo>
                  <a:lnTo>
                    <a:pt x="9916" y="674"/>
                  </a:lnTo>
                  <a:close/>
                </a:path>
              </a:pathLst>
            </a:custGeom>
            <a:solidFill>
              <a:srgbClr val="F7AB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4845550" y="2928250"/>
              <a:ext cx="294600" cy="64300"/>
            </a:xfrm>
            <a:custGeom>
              <a:avLst/>
              <a:gdLst/>
              <a:ahLst/>
              <a:cxnLst/>
              <a:rect l="l" t="t" r="r" b="b"/>
              <a:pathLst>
                <a:path w="11784" h="2572" extrusionOk="0">
                  <a:moveTo>
                    <a:pt x="7713" y="0"/>
                  </a:moveTo>
                  <a:lnTo>
                    <a:pt x="7636" y="62"/>
                  </a:lnTo>
                  <a:lnTo>
                    <a:pt x="7575" y="138"/>
                  </a:lnTo>
                  <a:lnTo>
                    <a:pt x="7560" y="245"/>
                  </a:lnTo>
                  <a:lnTo>
                    <a:pt x="7575" y="352"/>
                  </a:lnTo>
                  <a:lnTo>
                    <a:pt x="7636" y="429"/>
                  </a:lnTo>
                  <a:lnTo>
                    <a:pt x="7713" y="490"/>
                  </a:lnTo>
                  <a:lnTo>
                    <a:pt x="7942" y="490"/>
                  </a:lnTo>
                  <a:lnTo>
                    <a:pt x="8034" y="429"/>
                  </a:lnTo>
                  <a:lnTo>
                    <a:pt x="8095" y="352"/>
                  </a:lnTo>
                  <a:lnTo>
                    <a:pt x="8111" y="245"/>
                  </a:lnTo>
                  <a:lnTo>
                    <a:pt x="8095" y="138"/>
                  </a:lnTo>
                  <a:lnTo>
                    <a:pt x="8034" y="62"/>
                  </a:lnTo>
                  <a:lnTo>
                    <a:pt x="7958" y="0"/>
                  </a:lnTo>
                  <a:close/>
                  <a:moveTo>
                    <a:pt x="980" y="490"/>
                  </a:moveTo>
                  <a:lnTo>
                    <a:pt x="1148" y="521"/>
                  </a:lnTo>
                  <a:lnTo>
                    <a:pt x="1271" y="612"/>
                  </a:lnTo>
                  <a:lnTo>
                    <a:pt x="1347" y="735"/>
                  </a:lnTo>
                  <a:lnTo>
                    <a:pt x="1378" y="903"/>
                  </a:lnTo>
                  <a:lnTo>
                    <a:pt x="1347" y="1056"/>
                  </a:lnTo>
                  <a:lnTo>
                    <a:pt x="1271" y="1163"/>
                  </a:lnTo>
                  <a:lnTo>
                    <a:pt x="1148" y="1240"/>
                  </a:lnTo>
                  <a:lnTo>
                    <a:pt x="965" y="1255"/>
                  </a:lnTo>
                  <a:lnTo>
                    <a:pt x="506" y="1255"/>
                  </a:lnTo>
                  <a:lnTo>
                    <a:pt x="506" y="490"/>
                  </a:lnTo>
                  <a:close/>
                  <a:moveTo>
                    <a:pt x="10987" y="1072"/>
                  </a:moveTo>
                  <a:lnTo>
                    <a:pt x="11125" y="1087"/>
                  </a:lnTo>
                  <a:lnTo>
                    <a:pt x="11217" y="1163"/>
                  </a:lnTo>
                  <a:lnTo>
                    <a:pt x="11293" y="1255"/>
                  </a:lnTo>
                  <a:lnTo>
                    <a:pt x="11309" y="1408"/>
                  </a:lnTo>
                  <a:lnTo>
                    <a:pt x="11309" y="1454"/>
                  </a:lnTo>
                  <a:lnTo>
                    <a:pt x="10635" y="1454"/>
                  </a:lnTo>
                  <a:lnTo>
                    <a:pt x="10666" y="1286"/>
                  </a:lnTo>
                  <a:lnTo>
                    <a:pt x="10743" y="1179"/>
                  </a:lnTo>
                  <a:lnTo>
                    <a:pt x="10850" y="1087"/>
                  </a:lnTo>
                  <a:lnTo>
                    <a:pt x="10987" y="1072"/>
                  </a:lnTo>
                  <a:close/>
                  <a:moveTo>
                    <a:pt x="3168" y="1699"/>
                  </a:moveTo>
                  <a:lnTo>
                    <a:pt x="3168" y="2020"/>
                  </a:lnTo>
                  <a:lnTo>
                    <a:pt x="3107" y="2097"/>
                  </a:lnTo>
                  <a:lnTo>
                    <a:pt x="3030" y="2143"/>
                  </a:lnTo>
                  <a:lnTo>
                    <a:pt x="2939" y="2189"/>
                  </a:lnTo>
                  <a:lnTo>
                    <a:pt x="2724" y="2189"/>
                  </a:lnTo>
                  <a:lnTo>
                    <a:pt x="2648" y="2143"/>
                  </a:lnTo>
                  <a:lnTo>
                    <a:pt x="2602" y="2066"/>
                  </a:lnTo>
                  <a:lnTo>
                    <a:pt x="2587" y="1990"/>
                  </a:lnTo>
                  <a:lnTo>
                    <a:pt x="2587" y="1959"/>
                  </a:lnTo>
                  <a:lnTo>
                    <a:pt x="2617" y="1837"/>
                  </a:lnTo>
                  <a:lnTo>
                    <a:pt x="2816" y="1714"/>
                  </a:lnTo>
                  <a:lnTo>
                    <a:pt x="2984" y="1699"/>
                  </a:lnTo>
                  <a:close/>
                  <a:moveTo>
                    <a:pt x="1" y="92"/>
                  </a:moveTo>
                  <a:lnTo>
                    <a:pt x="1" y="2540"/>
                  </a:lnTo>
                  <a:lnTo>
                    <a:pt x="506" y="2540"/>
                  </a:lnTo>
                  <a:lnTo>
                    <a:pt x="506" y="1668"/>
                  </a:lnTo>
                  <a:lnTo>
                    <a:pt x="1164" y="1668"/>
                  </a:lnTo>
                  <a:lnTo>
                    <a:pt x="1500" y="1561"/>
                  </a:lnTo>
                  <a:lnTo>
                    <a:pt x="1638" y="1469"/>
                  </a:lnTo>
                  <a:lnTo>
                    <a:pt x="1745" y="1347"/>
                  </a:lnTo>
                  <a:lnTo>
                    <a:pt x="1867" y="1072"/>
                  </a:lnTo>
                  <a:lnTo>
                    <a:pt x="1883" y="888"/>
                  </a:lnTo>
                  <a:lnTo>
                    <a:pt x="1867" y="674"/>
                  </a:lnTo>
                  <a:lnTo>
                    <a:pt x="1760" y="475"/>
                  </a:lnTo>
                  <a:lnTo>
                    <a:pt x="1638" y="306"/>
                  </a:lnTo>
                  <a:lnTo>
                    <a:pt x="1439" y="184"/>
                  </a:lnTo>
                  <a:lnTo>
                    <a:pt x="1225" y="107"/>
                  </a:lnTo>
                  <a:lnTo>
                    <a:pt x="965" y="92"/>
                  </a:lnTo>
                  <a:close/>
                  <a:moveTo>
                    <a:pt x="7590" y="720"/>
                  </a:moveTo>
                  <a:lnTo>
                    <a:pt x="7590" y="2540"/>
                  </a:lnTo>
                  <a:lnTo>
                    <a:pt x="8080" y="2540"/>
                  </a:lnTo>
                  <a:lnTo>
                    <a:pt x="8080" y="720"/>
                  </a:lnTo>
                  <a:close/>
                  <a:moveTo>
                    <a:pt x="8310" y="720"/>
                  </a:moveTo>
                  <a:lnTo>
                    <a:pt x="8937" y="2540"/>
                  </a:lnTo>
                  <a:lnTo>
                    <a:pt x="9396" y="2540"/>
                  </a:lnTo>
                  <a:lnTo>
                    <a:pt x="10008" y="720"/>
                  </a:lnTo>
                  <a:lnTo>
                    <a:pt x="9503" y="720"/>
                  </a:lnTo>
                  <a:lnTo>
                    <a:pt x="9166" y="1944"/>
                  </a:lnTo>
                  <a:lnTo>
                    <a:pt x="8830" y="720"/>
                  </a:lnTo>
                  <a:close/>
                  <a:moveTo>
                    <a:pt x="2923" y="674"/>
                  </a:moveTo>
                  <a:lnTo>
                    <a:pt x="2709" y="689"/>
                  </a:lnTo>
                  <a:lnTo>
                    <a:pt x="2510" y="750"/>
                  </a:lnTo>
                  <a:lnTo>
                    <a:pt x="2357" y="842"/>
                  </a:lnTo>
                  <a:lnTo>
                    <a:pt x="2235" y="964"/>
                  </a:lnTo>
                  <a:lnTo>
                    <a:pt x="2158" y="1102"/>
                  </a:lnTo>
                  <a:lnTo>
                    <a:pt x="2143" y="1255"/>
                  </a:lnTo>
                  <a:lnTo>
                    <a:pt x="2633" y="1255"/>
                  </a:lnTo>
                  <a:lnTo>
                    <a:pt x="2648" y="1163"/>
                  </a:lnTo>
                  <a:lnTo>
                    <a:pt x="2694" y="1102"/>
                  </a:lnTo>
                  <a:lnTo>
                    <a:pt x="2786" y="1056"/>
                  </a:lnTo>
                  <a:lnTo>
                    <a:pt x="2893" y="1041"/>
                  </a:lnTo>
                  <a:lnTo>
                    <a:pt x="3015" y="1056"/>
                  </a:lnTo>
                  <a:lnTo>
                    <a:pt x="3092" y="1117"/>
                  </a:lnTo>
                  <a:lnTo>
                    <a:pt x="3153" y="1194"/>
                  </a:lnTo>
                  <a:lnTo>
                    <a:pt x="3168" y="1316"/>
                  </a:lnTo>
                  <a:lnTo>
                    <a:pt x="3168" y="1423"/>
                  </a:lnTo>
                  <a:lnTo>
                    <a:pt x="2740" y="1423"/>
                  </a:lnTo>
                  <a:lnTo>
                    <a:pt x="2434" y="1500"/>
                  </a:lnTo>
                  <a:lnTo>
                    <a:pt x="2311" y="1576"/>
                  </a:lnTo>
                  <a:lnTo>
                    <a:pt x="2219" y="1668"/>
                  </a:lnTo>
                  <a:lnTo>
                    <a:pt x="2112" y="1883"/>
                  </a:lnTo>
                  <a:lnTo>
                    <a:pt x="2097" y="2020"/>
                  </a:lnTo>
                  <a:lnTo>
                    <a:pt x="2112" y="2143"/>
                  </a:lnTo>
                  <a:lnTo>
                    <a:pt x="2204" y="2326"/>
                  </a:lnTo>
                  <a:lnTo>
                    <a:pt x="2281" y="2418"/>
                  </a:lnTo>
                  <a:lnTo>
                    <a:pt x="2372" y="2479"/>
                  </a:lnTo>
                  <a:lnTo>
                    <a:pt x="2587" y="2556"/>
                  </a:lnTo>
                  <a:lnTo>
                    <a:pt x="2724" y="2571"/>
                  </a:lnTo>
                  <a:lnTo>
                    <a:pt x="2862" y="2556"/>
                  </a:lnTo>
                  <a:lnTo>
                    <a:pt x="3092" y="2464"/>
                  </a:lnTo>
                  <a:lnTo>
                    <a:pt x="3183" y="2372"/>
                  </a:lnTo>
                  <a:lnTo>
                    <a:pt x="3199" y="2464"/>
                  </a:lnTo>
                  <a:lnTo>
                    <a:pt x="3229" y="2540"/>
                  </a:lnTo>
                  <a:lnTo>
                    <a:pt x="3719" y="2540"/>
                  </a:lnTo>
                  <a:lnTo>
                    <a:pt x="3719" y="2510"/>
                  </a:lnTo>
                  <a:lnTo>
                    <a:pt x="3658" y="2357"/>
                  </a:lnTo>
                  <a:lnTo>
                    <a:pt x="3642" y="2112"/>
                  </a:lnTo>
                  <a:lnTo>
                    <a:pt x="3642" y="1332"/>
                  </a:lnTo>
                  <a:lnTo>
                    <a:pt x="3642" y="1179"/>
                  </a:lnTo>
                  <a:lnTo>
                    <a:pt x="3535" y="934"/>
                  </a:lnTo>
                  <a:lnTo>
                    <a:pt x="3444" y="857"/>
                  </a:lnTo>
                  <a:lnTo>
                    <a:pt x="3352" y="765"/>
                  </a:lnTo>
                  <a:lnTo>
                    <a:pt x="3076" y="689"/>
                  </a:lnTo>
                  <a:lnTo>
                    <a:pt x="2923" y="674"/>
                  </a:lnTo>
                  <a:close/>
                  <a:moveTo>
                    <a:pt x="4714" y="674"/>
                  </a:moveTo>
                  <a:lnTo>
                    <a:pt x="4561" y="689"/>
                  </a:lnTo>
                  <a:lnTo>
                    <a:pt x="4285" y="765"/>
                  </a:lnTo>
                  <a:lnTo>
                    <a:pt x="4193" y="842"/>
                  </a:lnTo>
                  <a:lnTo>
                    <a:pt x="4102" y="934"/>
                  </a:lnTo>
                  <a:lnTo>
                    <a:pt x="3994" y="1133"/>
                  </a:lnTo>
                  <a:lnTo>
                    <a:pt x="3979" y="1240"/>
                  </a:lnTo>
                  <a:lnTo>
                    <a:pt x="3994" y="1347"/>
                  </a:lnTo>
                  <a:lnTo>
                    <a:pt x="4071" y="1515"/>
                  </a:lnTo>
                  <a:lnTo>
                    <a:pt x="4331" y="1714"/>
                  </a:lnTo>
                  <a:lnTo>
                    <a:pt x="4637" y="1791"/>
                  </a:lnTo>
                  <a:lnTo>
                    <a:pt x="4805" y="1837"/>
                  </a:lnTo>
                  <a:lnTo>
                    <a:pt x="4913" y="1898"/>
                  </a:lnTo>
                  <a:lnTo>
                    <a:pt x="4989" y="1944"/>
                  </a:lnTo>
                  <a:lnTo>
                    <a:pt x="5004" y="2036"/>
                  </a:lnTo>
                  <a:lnTo>
                    <a:pt x="4989" y="2112"/>
                  </a:lnTo>
                  <a:lnTo>
                    <a:pt x="4928" y="2173"/>
                  </a:lnTo>
                  <a:lnTo>
                    <a:pt x="4851" y="2219"/>
                  </a:lnTo>
                  <a:lnTo>
                    <a:pt x="4729" y="2219"/>
                  </a:lnTo>
                  <a:lnTo>
                    <a:pt x="4591" y="2204"/>
                  </a:lnTo>
                  <a:lnTo>
                    <a:pt x="4484" y="2158"/>
                  </a:lnTo>
                  <a:lnTo>
                    <a:pt x="4408" y="2081"/>
                  </a:lnTo>
                  <a:lnTo>
                    <a:pt x="4392" y="1959"/>
                  </a:lnTo>
                  <a:lnTo>
                    <a:pt x="3933" y="1959"/>
                  </a:lnTo>
                  <a:lnTo>
                    <a:pt x="3949" y="2112"/>
                  </a:lnTo>
                  <a:lnTo>
                    <a:pt x="4025" y="2265"/>
                  </a:lnTo>
                  <a:lnTo>
                    <a:pt x="4147" y="2387"/>
                  </a:lnTo>
                  <a:lnTo>
                    <a:pt x="4300" y="2479"/>
                  </a:lnTo>
                  <a:lnTo>
                    <a:pt x="4499" y="2556"/>
                  </a:lnTo>
                  <a:lnTo>
                    <a:pt x="4714" y="2571"/>
                  </a:lnTo>
                  <a:lnTo>
                    <a:pt x="4882" y="2556"/>
                  </a:lnTo>
                  <a:lnTo>
                    <a:pt x="5157" y="2479"/>
                  </a:lnTo>
                  <a:lnTo>
                    <a:pt x="5264" y="2418"/>
                  </a:lnTo>
                  <a:lnTo>
                    <a:pt x="5356" y="2326"/>
                  </a:lnTo>
                  <a:lnTo>
                    <a:pt x="5463" y="2127"/>
                  </a:lnTo>
                  <a:lnTo>
                    <a:pt x="5479" y="2005"/>
                  </a:lnTo>
                  <a:lnTo>
                    <a:pt x="5463" y="1852"/>
                  </a:lnTo>
                  <a:lnTo>
                    <a:pt x="5264" y="1607"/>
                  </a:lnTo>
                  <a:lnTo>
                    <a:pt x="5096" y="1515"/>
                  </a:lnTo>
                  <a:lnTo>
                    <a:pt x="4958" y="1485"/>
                  </a:lnTo>
                  <a:lnTo>
                    <a:pt x="4790" y="1439"/>
                  </a:lnTo>
                  <a:lnTo>
                    <a:pt x="4622" y="1408"/>
                  </a:lnTo>
                  <a:lnTo>
                    <a:pt x="4530" y="1347"/>
                  </a:lnTo>
                  <a:lnTo>
                    <a:pt x="4469" y="1301"/>
                  </a:lnTo>
                  <a:lnTo>
                    <a:pt x="4453" y="1225"/>
                  </a:lnTo>
                  <a:lnTo>
                    <a:pt x="4469" y="1148"/>
                  </a:lnTo>
                  <a:lnTo>
                    <a:pt x="4515" y="1087"/>
                  </a:lnTo>
                  <a:lnTo>
                    <a:pt x="4591" y="1041"/>
                  </a:lnTo>
                  <a:lnTo>
                    <a:pt x="4714" y="1026"/>
                  </a:lnTo>
                  <a:lnTo>
                    <a:pt x="4836" y="1041"/>
                  </a:lnTo>
                  <a:lnTo>
                    <a:pt x="4928" y="1102"/>
                  </a:lnTo>
                  <a:lnTo>
                    <a:pt x="4974" y="1163"/>
                  </a:lnTo>
                  <a:lnTo>
                    <a:pt x="4989" y="1270"/>
                  </a:lnTo>
                  <a:lnTo>
                    <a:pt x="5479" y="1270"/>
                  </a:lnTo>
                  <a:lnTo>
                    <a:pt x="5463" y="1148"/>
                  </a:lnTo>
                  <a:lnTo>
                    <a:pt x="5356" y="934"/>
                  </a:lnTo>
                  <a:lnTo>
                    <a:pt x="5264" y="842"/>
                  </a:lnTo>
                  <a:lnTo>
                    <a:pt x="5157" y="765"/>
                  </a:lnTo>
                  <a:lnTo>
                    <a:pt x="4882" y="689"/>
                  </a:lnTo>
                  <a:lnTo>
                    <a:pt x="4714" y="674"/>
                  </a:lnTo>
                  <a:close/>
                  <a:moveTo>
                    <a:pt x="6489" y="674"/>
                  </a:moveTo>
                  <a:lnTo>
                    <a:pt x="6320" y="689"/>
                  </a:lnTo>
                  <a:lnTo>
                    <a:pt x="6060" y="765"/>
                  </a:lnTo>
                  <a:lnTo>
                    <a:pt x="5953" y="842"/>
                  </a:lnTo>
                  <a:lnTo>
                    <a:pt x="5861" y="934"/>
                  </a:lnTo>
                  <a:lnTo>
                    <a:pt x="5769" y="1133"/>
                  </a:lnTo>
                  <a:lnTo>
                    <a:pt x="5754" y="1240"/>
                  </a:lnTo>
                  <a:lnTo>
                    <a:pt x="5769" y="1347"/>
                  </a:lnTo>
                  <a:lnTo>
                    <a:pt x="5846" y="1515"/>
                  </a:lnTo>
                  <a:lnTo>
                    <a:pt x="6106" y="1714"/>
                  </a:lnTo>
                  <a:lnTo>
                    <a:pt x="6412" y="1791"/>
                  </a:lnTo>
                  <a:lnTo>
                    <a:pt x="6580" y="1837"/>
                  </a:lnTo>
                  <a:lnTo>
                    <a:pt x="6688" y="1898"/>
                  </a:lnTo>
                  <a:lnTo>
                    <a:pt x="6764" y="1944"/>
                  </a:lnTo>
                  <a:lnTo>
                    <a:pt x="6779" y="2036"/>
                  </a:lnTo>
                  <a:lnTo>
                    <a:pt x="6764" y="2112"/>
                  </a:lnTo>
                  <a:lnTo>
                    <a:pt x="6703" y="2173"/>
                  </a:lnTo>
                  <a:lnTo>
                    <a:pt x="6626" y="2219"/>
                  </a:lnTo>
                  <a:lnTo>
                    <a:pt x="6504" y="2219"/>
                  </a:lnTo>
                  <a:lnTo>
                    <a:pt x="6351" y="2204"/>
                  </a:lnTo>
                  <a:lnTo>
                    <a:pt x="6259" y="2158"/>
                  </a:lnTo>
                  <a:lnTo>
                    <a:pt x="6183" y="2081"/>
                  </a:lnTo>
                  <a:lnTo>
                    <a:pt x="6167" y="1959"/>
                  </a:lnTo>
                  <a:lnTo>
                    <a:pt x="5708" y="1959"/>
                  </a:lnTo>
                  <a:lnTo>
                    <a:pt x="5724" y="2112"/>
                  </a:lnTo>
                  <a:lnTo>
                    <a:pt x="5800" y="2265"/>
                  </a:lnTo>
                  <a:lnTo>
                    <a:pt x="5922" y="2387"/>
                  </a:lnTo>
                  <a:lnTo>
                    <a:pt x="6075" y="2479"/>
                  </a:lnTo>
                  <a:lnTo>
                    <a:pt x="6259" y="2556"/>
                  </a:lnTo>
                  <a:lnTo>
                    <a:pt x="6489" y="2571"/>
                  </a:lnTo>
                  <a:lnTo>
                    <a:pt x="6657" y="2556"/>
                  </a:lnTo>
                  <a:lnTo>
                    <a:pt x="6932" y="2479"/>
                  </a:lnTo>
                  <a:lnTo>
                    <a:pt x="7040" y="2418"/>
                  </a:lnTo>
                  <a:lnTo>
                    <a:pt x="7131" y="2326"/>
                  </a:lnTo>
                  <a:lnTo>
                    <a:pt x="7238" y="2127"/>
                  </a:lnTo>
                  <a:lnTo>
                    <a:pt x="7254" y="2005"/>
                  </a:lnTo>
                  <a:lnTo>
                    <a:pt x="7238" y="1852"/>
                  </a:lnTo>
                  <a:lnTo>
                    <a:pt x="7040" y="1607"/>
                  </a:lnTo>
                  <a:lnTo>
                    <a:pt x="6871" y="1515"/>
                  </a:lnTo>
                  <a:lnTo>
                    <a:pt x="6733" y="1485"/>
                  </a:lnTo>
                  <a:lnTo>
                    <a:pt x="6565" y="1439"/>
                  </a:lnTo>
                  <a:lnTo>
                    <a:pt x="6397" y="1408"/>
                  </a:lnTo>
                  <a:lnTo>
                    <a:pt x="6305" y="1347"/>
                  </a:lnTo>
                  <a:lnTo>
                    <a:pt x="6244" y="1301"/>
                  </a:lnTo>
                  <a:lnTo>
                    <a:pt x="6229" y="1225"/>
                  </a:lnTo>
                  <a:lnTo>
                    <a:pt x="6244" y="1148"/>
                  </a:lnTo>
                  <a:lnTo>
                    <a:pt x="6290" y="1087"/>
                  </a:lnTo>
                  <a:lnTo>
                    <a:pt x="6366" y="1041"/>
                  </a:lnTo>
                  <a:lnTo>
                    <a:pt x="6489" y="1026"/>
                  </a:lnTo>
                  <a:lnTo>
                    <a:pt x="6611" y="1041"/>
                  </a:lnTo>
                  <a:lnTo>
                    <a:pt x="6688" y="1102"/>
                  </a:lnTo>
                  <a:lnTo>
                    <a:pt x="6749" y="1163"/>
                  </a:lnTo>
                  <a:lnTo>
                    <a:pt x="6764" y="1270"/>
                  </a:lnTo>
                  <a:lnTo>
                    <a:pt x="7254" y="1270"/>
                  </a:lnTo>
                  <a:lnTo>
                    <a:pt x="7238" y="1148"/>
                  </a:lnTo>
                  <a:lnTo>
                    <a:pt x="7131" y="934"/>
                  </a:lnTo>
                  <a:lnTo>
                    <a:pt x="7040" y="842"/>
                  </a:lnTo>
                  <a:lnTo>
                    <a:pt x="6932" y="765"/>
                  </a:lnTo>
                  <a:lnTo>
                    <a:pt x="6657" y="689"/>
                  </a:lnTo>
                  <a:lnTo>
                    <a:pt x="6489" y="674"/>
                  </a:lnTo>
                  <a:close/>
                  <a:moveTo>
                    <a:pt x="10987" y="674"/>
                  </a:moveTo>
                  <a:lnTo>
                    <a:pt x="10743" y="704"/>
                  </a:lnTo>
                  <a:lnTo>
                    <a:pt x="10544" y="796"/>
                  </a:lnTo>
                  <a:lnTo>
                    <a:pt x="10360" y="934"/>
                  </a:lnTo>
                  <a:lnTo>
                    <a:pt x="10238" y="1133"/>
                  </a:lnTo>
                  <a:lnTo>
                    <a:pt x="10146" y="1362"/>
                  </a:lnTo>
                  <a:lnTo>
                    <a:pt x="10131" y="1622"/>
                  </a:lnTo>
                  <a:lnTo>
                    <a:pt x="10131" y="1668"/>
                  </a:lnTo>
                  <a:lnTo>
                    <a:pt x="10146" y="1867"/>
                  </a:lnTo>
                  <a:lnTo>
                    <a:pt x="10268" y="2189"/>
                  </a:lnTo>
                  <a:lnTo>
                    <a:pt x="10391" y="2326"/>
                  </a:lnTo>
                  <a:lnTo>
                    <a:pt x="10513" y="2433"/>
                  </a:lnTo>
                  <a:lnTo>
                    <a:pt x="10834" y="2556"/>
                  </a:lnTo>
                  <a:lnTo>
                    <a:pt x="11033" y="2571"/>
                  </a:lnTo>
                  <a:lnTo>
                    <a:pt x="11263" y="2556"/>
                  </a:lnTo>
                  <a:lnTo>
                    <a:pt x="11447" y="2479"/>
                  </a:lnTo>
                  <a:lnTo>
                    <a:pt x="11630" y="2387"/>
                  </a:lnTo>
                  <a:lnTo>
                    <a:pt x="11753" y="2234"/>
                  </a:lnTo>
                  <a:lnTo>
                    <a:pt x="11508" y="1974"/>
                  </a:lnTo>
                  <a:lnTo>
                    <a:pt x="11416" y="2066"/>
                  </a:lnTo>
                  <a:lnTo>
                    <a:pt x="11202" y="2173"/>
                  </a:lnTo>
                  <a:lnTo>
                    <a:pt x="11064" y="2173"/>
                  </a:lnTo>
                  <a:lnTo>
                    <a:pt x="10896" y="2158"/>
                  </a:lnTo>
                  <a:lnTo>
                    <a:pt x="10773" y="2066"/>
                  </a:lnTo>
                  <a:lnTo>
                    <a:pt x="10666" y="1944"/>
                  </a:lnTo>
                  <a:lnTo>
                    <a:pt x="10620" y="1775"/>
                  </a:lnTo>
                  <a:lnTo>
                    <a:pt x="11783" y="1775"/>
                  </a:lnTo>
                  <a:lnTo>
                    <a:pt x="11783" y="1576"/>
                  </a:lnTo>
                  <a:lnTo>
                    <a:pt x="11768" y="1378"/>
                  </a:lnTo>
                  <a:lnTo>
                    <a:pt x="11661" y="1041"/>
                  </a:lnTo>
                  <a:lnTo>
                    <a:pt x="11569" y="918"/>
                  </a:lnTo>
                  <a:lnTo>
                    <a:pt x="11462" y="811"/>
                  </a:lnTo>
                  <a:lnTo>
                    <a:pt x="11156" y="689"/>
                  </a:lnTo>
                  <a:lnTo>
                    <a:pt x="10987" y="674"/>
                  </a:lnTo>
                  <a:close/>
                </a:path>
              </a:pathLst>
            </a:custGeom>
            <a:solidFill>
              <a:srgbClr val="56C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5817625" y="2534975"/>
              <a:ext cx="268175" cy="83050"/>
            </a:xfrm>
            <a:custGeom>
              <a:avLst/>
              <a:gdLst/>
              <a:ahLst/>
              <a:cxnLst/>
              <a:rect l="l" t="t" r="r" b="b"/>
              <a:pathLst>
                <a:path w="10727" h="3322" extrusionOk="0">
                  <a:moveTo>
                    <a:pt x="7268" y="47"/>
                  </a:moveTo>
                  <a:lnTo>
                    <a:pt x="7177" y="108"/>
                  </a:lnTo>
                  <a:lnTo>
                    <a:pt x="7115" y="185"/>
                  </a:lnTo>
                  <a:lnTo>
                    <a:pt x="7115" y="292"/>
                  </a:lnTo>
                  <a:lnTo>
                    <a:pt x="7115" y="399"/>
                  </a:lnTo>
                  <a:lnTo>
                    <a:pt x="7177" y="475"/>
                  </a:lnTo>
                  <a:lnTo>
                    <a:pt x="7268" y="537"/>
                  </a:lnTo>
                  <a:lnTo>
                    <a:pt x="7498" y="537"/>
                  </a:lnTo>
                  <a:lnTo>
                    <a:pt x="7575" y="475"/>
                  </a:lnTo>
                  <a:lnTo>
                    <a:pt x="7636" y="399"/>
                  </a:lnTo>
                  <a:lnTo>
                    <a:pt x="7651" y="292"/>
                  </a:lnTo>
                  <a:lnTo>
                    <a:pt x="7636" y="185"/>
                  </a:lnTo>
                  <a:lnTo>
                    <a:pt x="7590" y="108"/>
                  </a:lnTo>
                  <a:lnTo>
                    <a:pt x="7498" y="47"/>
                  </a:lnTo>
                  <a:close/>
                  <a:moveTo>
                    <a:pt x="1163" y="521"/>
                  </a:moveTo>
                  <a:lnTo>
                    <a:pt x="1362" y="628"/>
                  </a:lnTo>
                  <a:lnTo>
                    <a:pt x="1438" y="720"/>
                  </a:lnTo>
                  <a:lnTo>
                    <a:pt x="1500" y="827"/>
                  </a:lnTo>
                  <a:lnTo>
                    <a:pt x="1576" y="1118"/>
                  </a:lnTo>
                  <a:lnTo>
                    <a:pt x="1576" y="1302"/>
                  </a:lnTo>
                  <a:lnTo>
                    <a:pt x="1576" y="1424"/>
                  </a:lnTo>
                  <a:lnTo>
                    <a:pt x="1576" y="1608"/>
                  </a:lnTo>
                  <a:lnTo>
                    <a:pt x="1500" y="1898"/>
                  </a:lnTo>
                  <a:lnTo>
                    <a:pt x="1438" y="2006"/>
                  </a:lnTo>
                  <a:lnTo>
                    <a:pt x="1362" y="2097"/>
                  </a:lnTo>
                  <a:lnTo>
                    <a:pt x="1178" y="2189"/>
                  </a:lnTo>
                  <a:lnTo>
                    <a:pt x="1056" y="2204"/>
                  </a:lnTo>
                  <a:lnTo>
                    <a:pt x="933" y="2189"/>
                  </a:lnTo>
                  <a:lnTo>
                    <a:pt x="735" y="2082"/>
                  </a:lnTo>
                  <a:lnTo>
                    <a:pt x="658" y="1990"/>
                  </a:lnTo>
                  <a:lnTo>
                    <a:pt x="597" y="1883"/>
                  </a:lnTo>
                  <a:lnTo>
                    <a:pt x="520" y="1592"/>
                  </a:lnTo>
                  <a:lnTo>
                    <a:pt x="520" y="1409"/>
                  </a:lnTo>
                  <a:lnTo>
                    <a:pt x="520" y="1286"/>
                  </a:lnTo>
                  <a:lnTo>
                    <a:pt x="520" y="1103"/>
                  </a:lnTo>
                  <a:lnTo>
                    <a:pt x="597" y="812"/>
                  </a:lnTo>
                  <a:lnTo>
                    <a:pt x="658" y="720"/>
                  </a:lnTo>
                  <a:lnTo>
                    <a:pt x="735" y="628"/>
                  </a:lnTo>
                  <a:lnTo>
                    <a:pt x="918" y="521"/>
                  </a:lnTo>
                  <a:close/>
                  <a:moveTo>
                    <a:pt x="5340" y="1745"/>
                  </a:moveTo>
                  <a:lnTo>
                    <a:pt x="5340" y="2067"/>
                  </a:lnTo>
                  <a:lnTo>
                    <a:pt x="5295" y="2143"/>
                  </a:lnTo>
                  <a:lnTo>
                    <a:pt x="5203" y="2189"/>
                  </a:lnTo>
                  <a:lnTo>
                    <a:pt x="5111" y="2235"/>
                  </a:lnTo>
                  <a:lnTo>
                    <a:pt x="4897" y="2235"/>
                  </a:lnTo>
                  <a:lnTo>
                    <a:pt x="4835" y="2189"/>
                  </a:lnTo>
                  <a:lnTo>
                    <a:pt x="4774" y="2113"/>
                  </a:lnTo>
                  <a:lnTo>
                    <a:pt x="4774" y="2036"/>
                  </a:lnTo>
                  <a:lnTo>
                    <a:pt x="4774" y="2006"/>
                  </a:lnTo>
                  <a:lnTo>
                    <a:pt x="4790" y="1883"/>
                  </a:lnTo>
                  <a:lnTo>
                    <a:pt x="4988" y="1761"/>
                  </a:lnTo>
                  <a:lnTo>
                    <a:pt x="5157" y="1745"/>
                  </a:lnTo>
                  <a:close/>
                  <a:moveTo>
                    <a:pt x="6228" y="1"/>
                  </a:moveTo>
                  <a:lnTo>
                    <a:pt x="6228" y="2587"/>
                  </a:lnTo>
                  <a:lnTo>
                    <a:pt x="6718" y="2587"/>
                  </a:lnTo>
                  <a:lnTo>
                    <a:pt x="6718" y="1"/>
                  </a:lnTo>
                  <a:close/>
                  <a:moveTo>
                    <a:pt x="7131" y="766"/>
                  </a:moveTo>
                  <a:lnTo>
                    <a:pt x="7131" y="2587"/>
                  </a:lnTo>
                  <a:lnTo>
                    <a:pt x="7620" y="2587"/>
                  </a:lnTo>
                  <a:lnTo>
                    <a:pt x="7620" y="766"/>
                  </a:lnTo>
                  <a:close/>
                  <a:moveTo>
                    <a:pt x="2418" y="766"/>
                  </a:moveTo>
                  <a:lnTo>
                    <a:pt x="2418" y="1960"/>
                  </a:lnTo>
                  <a:lnTo>
                    <a:pt x="2418" y="2113"/>
                  </a:lnTo>
                  <a:lnTo>
                    <a:pt x="2494" y="2357"/>
                  </a:lnTo>
                  <a:lnTo>
                    <a:pt x="2571" y="2449"/>
                  </a:lnTo>
                  <a:lnTo>
                    <a:pt x="2647" y="2526"/>
                  </a:lnTo>
                  <a:lnTo>
                    <a:pt x="2877" y="2602"/>
                  </a:lnTo>
                  <a:lnTo>
                    <a:pt x="3015" y="2618"/>
                  </a:lnTo>
                  <a:lnTo>
                    <a:pt x="3168" y="2602"/>
                  </a:lnTo>
                  <a:lnTo>
                    <a:pt x="3428" y="2495"/>
                  </a:lnTo>
                  <a:lnTo>
                    <a:pt x="3519" y="2388"/>
                  </a:lnTo>
                  <a:lnTo>
                    <a:pt x="3535" y="2587"/>
                  </a:lnTo>
                  <a:lnTo>
                    <a:pt x="3994" y="2587"/>
                  </a:lnTo>
                  <a:lnTo>
                    <a:pt x="3994" y="766"/>
                  </a:lnTo>
                  <a:lnTo>
                    <a:pt x="3504" y="766"/>
                  </a:lnTo>
                  <a:lnTo>
                    <a:pt x="3504" y="2051"/>
                  </a:lnTo>
                  <a:lnTo>
                    <a:pt x="3443" y="2128"/>
                  </a:lnTo>
                  <a:lnTo>
                    <a:pt x="3275" y="2220"/>
                  </a:lnTo>
                  <a:lnTo>
                    <a:pt x="3168" y="2220"/>
                  </a:lnTo>
                  <a:lnTo>
                    <a:pt x="3045" y="2204"/>
                  </a:lnTo>
                  <a:lnTo>
                    <a:pt x="2907" y="2067"/>
                  </a:lnTo>
                  <a:lnTo>
                    <a:pt x="2907" y="1929"/>
                  </a:lnTo>
                  <a:lnTo>
                    <a:pt x="2907" y="766"/>
                  </a:lnTo>
                  <a:close/>
                  <a:moveTo>
                    <a:pt x="5096" y="720"/>
                  </a:moveTo>
                  <a:lnTo>
                    <a:pt x="4881" y="735"/>
                  </a:lnTo>
                  <a:lnTo>
                    <a:pt x="4698" y="797"/>
                  </a:lnTo>
                  <a:lnTo>
                    <a:pt x="4529" y="888"/>
                  </a:lnTo>
                  <a:lnTo>
                    <a:pt x="4422" y="1011"/>
                  </a:lnTo>
                  <a:lnTo>
                    <a:pt x="4331" y="1149"/>
                  </a:lnTo>
                  <a:lnTo>
                    <a:pt x="4315" y="1302"/>
                  </a:lnTo>
                  <a:lnTo>
                    <a:pt x="4805" y="1302"/>
                  </a:lnTo>
                  <a:lnTo>
                    <a:pt x="4820" y="1210"/>
                  </a:lnTo>
                  <a:lnTo>
                    <a:pt x="4881" y="1149"/>
                  </a:lnTo>
                  <a:lnTo>
                    <a:pt x="4958" y="1103"/>
                  </a:lnTo>
                  <a:lnTo>
                    <a:pt x="5065" y="1087"/>
                  </a:lnTo>
                  <a:lnTo>
                    <a:pt x="5203" y="1103"/>
                  </a:lnTo>
                  <a:lnTo>
                    <a:pt x="5279" y="1164"/>
                  </a:lnTo>
                  <a:lnTo>
                    <a:pt x="5325" y="1240"/>
                  </a:lnTo>
                  <a:lnTo>
                    <a:pt x="5340" y="1363"/>
                  </a:lnTo>
                  <a:lnTo>
                    <a:pt x="5340" y="1470"/>
                  </a:lnTo>
                  <a:lnTo>
                    <a:pt x="4927" y="1470"/>
                  </a:lnTo>
                  <a:lnTo>
                    <a:pt x="4606" y="1546"/>
                  </a:lnTo>
                  <a:lnTo>
                    <a:pt x="4499" y="1623"/>
                  </a:lnTo>
                  <a:lnTo>
                    <a:pt x="4392" y="1715"/>
                  </a:lnTo>
                  <a:lnTo>
                    <a:pt x="4285" y="1929"/>
                  </a:lnTo>
                  <a:lnTo>
                    <a:pt x="4285" y="2067"/>
                  </a:lnTo>
                  <a:lnTo>
                    <a:pt x="4285" y="2189"/>
                  </a:lnTo>
                  <a:lnTo>
                    <a:pt x="4376" y="2373"/>
                  </a:lnTo>
                  <a:lnTo>
                    <a:pt x="4453" y="2465"/>
                  </a:lnTo>
                  <a:lnTo>
                    <a:pt x="4545" y="2526"/>
                  </a:lnTo>
                  <a:lnTo>
                    <a:pt x="4774" y="2602"/>
                  </a:lnTo>
                  <a:lnTo>
                    <a:pt x="4897" y="2618"/>
                  </a:lnTo>
                  <a:lnTo>
                    <a:pt x="5034" y="2602"/>
                  </a:lnTo>
                  <a:lnTo>
                    <a:pt x="5264" y="2510"/>
                  </a:lnTo>
                  <a:lnTo>
                    <a:pt x="5356" y="2419"/>
                  </a:lnTo>
                  <a:lnTo>
                    <a:pt x="5371" y="2510"/>
                  </a:lnTo>
                  <a:lnTo>
                    <a:pt x="5402" y="2587"/>
                  </a:lnTo>
                  <a:lnTo>
                    <a:pt x="5907" y="2587"/>
                  </a:lnTo>
                  <a:lnTo>
                    <a:pt x="5907" y="2556"/>
                  </a:lnTo>
                  <a:lnTo>
                    <a:pt x="5845" y="2403"/>
                  </a:lnTo>
                  <a:lnTo>
                    <a:pt x="5830" y="2159"/>
                  </a:lnTo>
                  <a:lnTo>
                    <a:pt x="5830" y="1378"/>
                  </a:lnTo>
                  <a:lnTo>
                    <a:pt x="5815" y="1225"/>
                  </a:lnTo>
                  <a:lnTo>
                    <a:pt x="5723" y="980"/>
                  </a:lnTo>
                  <a:lnTo>
                    <a:pt x="5631" y="904"/>
                  </a:lnTo>
                  <a:lnTo>
                    <a:pt x="5524" y="812"/>
                  </a:lnTo>
                  <a:lnTo>
                    <a:pt x="5264" y="735"/>
                  </a:lnTo>
                  <a:lnTo>
                    <a:pt x="5096" y="720"/>
                  </a:lnTo>
                  <a:close/>
                  <a:moveTo>
                    <a:pt x="8125" y="307"/>
                  </a:moveTo>
                  <a:lnTo>
                    <a:pt x="8125" y="766"/>
                  </a:lnTo>
                  <a:lnTo>
                    <a:pt x="7865" y="766"/>
                  </a:lnTo>
                  <a:lnTo>
                    <a:pt x="7865" y="1118"/>
                  </a:lnTo>
                  <a:lnTo>
                    <a:pt x="8125" y="1118"/>
                  </a:lnTo>
                  <a:lnTo>
                    <a:pt x="8125" y="2097"/>
                  </a:lnTo>
                  <a:lnTo>
                    <a:pt x="8125" y="2220"/>
                  </a:lnTo>
                  <a:lnTo>
                    <a:pt x="8202" y="2419"/>
                  </a:lnTo>
                  <a:lnTo>
                    <a:pt x="8324" y="2541"/>
                  </a:lnTo>
                  <a:lnTo>
                    <a:pt x="8523" y="2602"/>
                  </a:lnTo>
                  <a:lnTo>
                    <a:pt x="8646" y="2618"/>
                  </a:lnTo>
                  <a:lnTo>
                    <a:pt x="8799" y="2602"/>
                  </a:lnTo>
                  <a:lnTo>
                    <a:pt x="8936" y="2572"/>
                  </a:lnTo>
                  <a:lnTo>
                    <a:pt x="8936" y="2204"/>
                  </a:lnTo>
                  <a:lnTo>
                    <a:pt x="8875" y="2204"/>
                  </a:lnTo>
                  <a:lnTo>
                    <a:pt x="8799" y="2220"/>
                  </a:lnTo>
                  <a:lnTo>
                    <a:pt x="8707" y="2204"/>
                  </a:lnTo>
                  <a:lnTo>
                    <a:pt x="8646" y="2174"/>
                  </a:lnTo>
                  <a:lnTo>
                    <a:pt x="8615" y="2113"/>
                  </a:lnTo>
                  <a:lnTo>
                    <a:pt x="8615" y="2021"/>
                  </a:lnTo>
                  <a:lnTo>
                    <a:pt x="8615" y="1118"/>
                  </a:lnTo>
                  <a:lnTo>
                    <a:pt x="8921" y="1118"/>
                  </a:lnTo>
                  <a:lnTo>
                    <a:pt x="8921" y="766"/>
                  </a:lnTo>
                  <a:lnTo>
                    <a:pt x="8615" y="766"/>
                  </a:lnTo>
                  <a:lnTo>
                    <a:pt x="8615" y="307"/>
                  </a:lnTo>
                  <a:close/>
                  <a:moveTo>
                    <a:pt x="1041" y="93"/>
                  </a:moveTo>
                  <a:lnTo>
                    <a:pt x="903" y="108"/>
                  </a:lnTo>
                  <a:lnTo>
                    <a:pt x="627" y="185"/>
                  </a:lnTo>
                  <a:lnTo>
                    <a:pt x="505" y="246"/>
                  </a:lnTo>
                  <a:lnTo>
                    <a:pt x="383" y="322"/>
                  </a:lnTo>
                  <a:lnTo>
                    <a:pt x="199" y="537"/>
                  </a:lnTo>
                  <a:lnTo>
                    <a:pt x="138" y="674"/>
                  </a:lnTo>
                  <a:lnTo>
                    <a:pt x="77" y="812"/>
                  </a:lnTo>
                  <a:lnTo>
                    <a:pt x="15" y="1133"/>
                  </a:lnTo>
                  <a:lnTo>
                    <a:pt x="0" y="1302"/>
                  </a:lnTo>
                  <a:lnTo>
                    <a:pt x="0" y="1424"/>
                  </a:lnTo>
                  <a:lnTo>
                    <a:pt x="31" y="1761"/>
                  </a:lnTo>
                  <a:lnTo>
                    <a:pt x="138" y="2051"/>
                  </a:lnTo>
                  <a:lnTo>
                    <a:pt x="214" y="2174"/>
                  </a:lnTo>
                  <a:lnTo>
                    <a:pt x="398" y="2388"/>
                  </a:lnTo>
                  <a:lnTo>
                    <a:pt x="505" y="2465"/>
                  </a:lnTo>
                  <a:lnTo>
                    <a:pt x="627" y="2541"/>
                  </a:lnTo>
                  <a:lnTo>
                    <a:pt x="903" y="2602"/>
                  </a:lnTo>
                  <a:lnTo>
                    <a:pt x="1056" y="2618"/>
                  </a:lnTo>
                  <a:lnTo>
                    <a:pt x="1148" y="2618"/>
                  </a:lnTo>
                  <a:lnTo>
                    <a:pt x="1239" y="2602"/>
                  </a:lnTo>
                  <a:lnTo>
                    <a:pt x="1760" y="3015"/>
                  </a:lnTo>
                  <a:lnTo>
                    <a:pt x="2081" y="2740"/>
                  </a:lnTo>
                  <a:lnTo>
                    <a:pt x="1668" y="2419"/>
                  </a:lnTo>
                  <a:lnTo>
                    <a:pt x="1852" y="2250"/>
                  </a:lnTo>
                  <a:lnTo>
                    <a:pt x="1974" y="2006"/>
                  </a:lnTo>
                  <a:lnTo>
                    <a:pt x="2066" y="1745"/>
                  </a:lnTo>
                  <a:lnTo>
                    <a:pt x="2096" y="1409"/>
                  </a:lnTo>
                  <a:lnTo>
                    <a:pt x="2096" y="1302"/>
                  </a:lnTo>
                  <a:lnTo>
                    <a:pt x="2081" y="1118"/>
                  </a:lnTo>
                  <a:lnTo>
                    <a:pt x="2020" y="812"/>
                  </a:lnTo>
                  <a:lnTo>
                    <a:pt x="1959" y="674"/>
                  </a:lnTo>
                  <a:lnTo>
                    <a:pt x="1882" y="537"/>
                  </a:lnTo>
                  <a:lnTo>
                    <a:pt x="1699" y="322"/>
                  </a:lnTo>
                  <a:lnTo>
                    <a:pt x="1591" y="246"/>
                  </a:lnTo>
                  <a:lnTo>
                    <a:pt x="1469" y="185"/>
                  </a:lnTo>
                  <a:lnTo>
                    <a:pt x="1194" y="108"/>
                  </a:lnTo>
                  <a:lnTo>
                    <a:pt x="1041" y="93"/>
                  </a:lnTo>
                  <a:close/>
                  <a:moveTo>
                    <a:pt x="9013" y="766"/>
                  </a:moveTo>
                  <a:lnTo>
                    <a:pt x="9656" y="2587"/>
                  </a:lnTo>
                  <a:lnTo>
                    <a:pt x="9594" y="2740"/>
                  </a:lnTo>
                  <a:lnTo>
                    <a:pt x="9548" y="2817"/>
                  </a:lnTo>
                  <a:lnTo>
                    <a:pt x="9487" y="2878"/>
                  </a:lnTo>
                  <a:lnTo>
                    <a:pt x="9411" y="2908"/>
                  </a:lnTo>
                  <a:lnTo>
                    <a:pt x="9212" y="2908"/>
                  </a:lnTo>
                  <a:lnTo>
                    <a:pt x="9212" y="3276"/>
                  </a:lnTo>
                  <a:lnTo>
                    <a:pt x="9319" y="3306"/>
                  </a:lnTo>
                  <a:lnTo>
                    <a:pt x="9426" y="3321"/>
                  </a:lnTo>
                  <a:lnTo>
                    <a:pt x="9594" y="3306"/>
                  </a:lnTo>
                  <a:lnTo>
                    <a:pt x="9870" y="3123"/>
                  </a:lnTo>
                  <a:lnTo>
                    <a:pt x="9962" y="2954"/>
                  </a:lnTo>
                  <a:lnTo>
                    <a:pt x="9992" y="2862"/>
                  </a:lnTo>
                  <a:lnTo>
                    <a:pt x="10727" y="766"/>
                  </a:lnTo>
                  <a:lnTo>
                    <a:pt x="10206" y="766"/>
                  </a:lnTo>
                  <a:lnTo>
                    <a:pt x="9870" y="1898"/>
                  </a:lnTo>
                  <a:lnTo>
                    <a:pt x="9533" y="766"/>
                  </a:lnTo>
                  <a:close/>
                </a:path>
              </a:pathLst>
            </a:custGeom>
            <a:solidFill>
              <a:srgbClr val="F6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a:off x="3625600" y="3352500"/>
              <a:ext cx="456800" cy="83025"/>
            </a:xfrm>
            <a:custGeom>
              <a:avLst/>
              <a:gdLst/>
              <a:ahLst/>
              <a:cxnLst/>
              <a:rect l="l" t="t" r="r" b="b"/>
              <a:pathLst>
                <a:path w="18272" h="3321" extrusionOk="0">
                  <a:moveTo>
                    <a:pt x="11538" y="551"/>
                  </a:moveTo>
                  <a:lnTo>
                    <a:pt x="11722" y="566"/>
                  </a:lnTo>
                  <a:lnTo>
                    <a:pt x="11844" y="628"/>
                  </a:lnTo>
                  <a:lnTo>
                    <a:pt x="11921" y="704"/>
                  </a:lnTo>
                  <a:lnTo>
                    <a:pt x="11936" y="857"/>
                  </a:lnTo>
                  <a:lnTo>
                    <a:pt x="11921" y="995"/>
                  </a:lnTo>
                  <a:lnTo>
                    <a:pt x="11737" y="1148"/>
                  </a:lnTo>
                  <a:lnTo>
                    <a:pt x="11553" y="1163"/>
                  </a:lnTo>
                  <a:lnTo>
                    <a:pt x="11186" y="1163"/>
                  </a:lnTo>
                  <a:lnTo>
                    <a:pt x="11186" y="551"/>
                  </a:lnTo>
                  <a:close/>
                  <a:moveTo>
                    <a:pt x="8707" y="1133"/>
                  </a:moveTo>
                  <a:lnTo>
                    <a:pt x="8845" y="1148"/>
                  </a:lnTo>
                  <a:lnTo>
                    <a:pt x="8952" y="1209"/>
                  </a:lnTo>
                  <a:lnTo>
                    <a:pt x="9013" y="1316"/>
                  </a:lnTo>
                  <a:lnTo>
                    <a:pt x="9029" y="1469"/>
                  </a:lnTo>
                  <a:lnTo>
                    <a:pt x="9029" y="1500"/>
                  </a:lnTo>
                  <a:lnTo>
                    <a:pt x="8355" y="1500"/>
                  </a:lnTo>
                  <a:lnTo>
                    <a:pt x="8386" y="1331"/>
                  </a:lnTo>
                  <a:lnTo>
                    <a:pt x="8478" y="1224"/>
                  </a:lnTo>
                  <a:lnTo>
                    <a:pt x="8570" y="1148"/>
                  </a:lnTo>
                  <a:lnTo>
                    <a:pt x="8707" y="1133"/>
                  </a:lnTo>
                  <a:close/>
                  <a:moveTo>
                    <a:pt x="11645" y="1515"/>
                  </a:moveTo>
                  <a:lnTo>
                    <a:pt x="11798" y="1530"/>
                  </a:lnTo>
                  <a:lnTo>
                    <a:pt x="11982" y="1714"/>
                  </a:lnTo>
                  <a:lnTo>
                    <a:pt x="11997" y="1867"/>
                  </a:lnTo>
                  <a:lnTo>
                    <a:pt x="11982" y="2005"/>
                  </a:lnTo>
                  <a:lnTo>
                    <a:pt x="11890" y="2097"/>
                  </a:lnTo>
                  <a:lnTo>
                    <a:pt x="11783" y="2173"/>
                  </a:lnTo>
                  <a:lnTo>
                    <a:pt x="11615" y="2188"/>
                  </a:lnTo>
                  <a:lnTo>
                    <a:pt x="11186" y="2188"/>
                  </a:lnTo>
                  <a:lnTo>
                    <a:pt x="11186" y="1515"/>
                  </a:lnTo>
                  <a:close/>
                  <a:moveTo>
                    <a:pt x="15654" y="1133"/>
                  </a:moveTo>
                  <a:lnTo>
                    <a:pt x="15823" y="1224"/>
                  </a:lnTo>
                  <a:lnTo>
                    <a:pt x="15869" y="1316"/>
                  </a:lnTo>
                  <a:lnTo>
                    <a:pt x="15869" y="2035"/>
                  </a:lnTo>
                  <a:lnTo>
                    <a:pt x="15807" y="2127"/>
                  </a:lnTo>
                  <a:lnTo>
                    <a:pt x="15654" y="2219"/>
                  </a:lnTo>
                  <a:lnTo>
                    <a:pt x="15471" y="2219"/>
                  </a:lnTo>
                  <a:lnTo>
                    <a:pt x="15333" y="2158"/>
                  </a:lnTo>
                  <a:lnTo>
                    <a:pt x="15287" y="2097"/>
                  </a:lnTo>
                  <a:lnTo>
                    <a:pt x="15211" y="1928"/>
                  </a:lnTo>
                  <a:lnTo>
                    <a:pt x="15195" y="1699"/>
                  </a:lnTo>
                  <a:lnTo>
                    <a:pt x="15211" y="1439"/>
                  </a:lnTo>
                  <a:lnTo>
                    <a:pt x="15333" y="1209"/>
                  </a:lnTo>
                  <a:lnTo>
                    <a:pt x="15471" y="1133"/>
                  </a:lnTo>
                  <a:close/>
                  <a:moveTo>
                    <a:pt x="5938" y="1133"/>
                  </a:moveTo>
                  <a:lnTo>
                    <a:pt x="6075" y="1209"/>
                  </a:lnTo>
                  <a:lnTo>
                    <a:pt x="6121" y="1270"/>
                  </a:lnTo>
                  <a:lnTo>
                    <a:pt x="6213" y="1423"/>
                  </a:lnTo>
                  <a:lnTo>
                    <a:pt x="6228" y="1653"/>
                  </a:lnTo>
                  <a:lnTo>
                    <a:pt x="6213" y="1928"/>
                  </a:lnTo>
                  <a:lnTo>
                    <a:pt x="6121" y="2097"/>
                  </a:lnTo>
                  <a:lnTo>
                    <a:pt x="6075" y="2158"/>
                  </a:lnTo>
                  <a:lnTo>
                    <a:pt x="5938" y="2219"/>
                  </a:lnTo>
                  <a:lnTo>
                    <a:pt x="5846" y="2234"/>
                  </a:lnTo>
                  <a:lnTo>
                    <a:pt x="5769" y="2219"/>
                  </a:lnTo>
                  <a:lnTo>
                    <a:pt x="5616" y="2158"/>
                  </a:lnTo>
                  <a:lnTo>
                    <a:pt x="5570" y="2097"/>
                  </a:lnTo>
                  <a:lnTo>
                    <a:pt x="5494" y="1928"/>
                  </a:lnTo>
                  <a:lnTo>
                    <a:pt x="5479" y="1699"/>
                  </a:lnTo>
                  <a:lnTo>
                    <a:pt x="5494" y="1423"/>
                  </a:lnTo>
                  <a:lnTo>
                    <a:pt x="5570" y="1270"/>
                  </a:lnTo>
                  <a:lnTo>
                    <a:pt x="5616" y="1209"/>
                  </a:lnTo>
                  <a:lnTo>
                    <a:pt x="5754" y="1133"/>
                  </a:lnTo>
                  <a:close/>
                  <a:moveTo>
                    <a:pt x="13711" y="1133"/>
                  </a:moveTo>
                  <a:lnTo>
                    <a:pt x="13849" y="1209"/>
                  </a:lnTo>
                  <a:lnTo>
                    <a:pt x="13910" y="1270"/>
                  </a:lnTo>
                  <a:lnTo>
                    <a:pt x="13986" y="1423"/>
                  </a:lnTo>
                  <a:lnTo>
                    <a:pt x="14002" y="1653"/>
                  </a:lnTo>
                  <a:lnTo>
                    <a:pt x="13986" y="1928"/>
                  </a:lnTo>
                  <a:lnTo>
                    <a:pt x="13910" y="2097"/>
                  </a:lnTo>
                  <a:lnTo>
                    <a:pt x="13849" y="2158"/>
                  </a:lnTo>
                  <a:lnTo>
                    <a:pt x="13711" y="2219"/>
                  </a:lnTo>
                  <a:lnTo>
                    <a:pt x="13635" y="2234"/>
                  </a:lnTo>
                  <a:lnTo>
                    <a:pt x="13543" y="2219"/>
                  </a:lnTo>
                  <a:lnTo>
                    <a:pt x="13405" y="2158"/>
                  </a:lnTo>
                  <a:lnTo>
                    <a:pt x="13359" y="2097"/>
                  </a:lnTo>
                  <a:lnTo>
                    <a:pt x="13267" y="1928"/>
                  </a:lnTo>
                  <a:lnTo>
                    <a:pt x="13252" y="1699"/>
                  </a:lnTo>
                  <a:lnTo>
                    <a:pt x="13267" y="1423"/>
                  </a:lnTo>
                  <a:lnTo>
                    <a:pt x="13359" y="1270"/>
                  </a:lnTo>
                  <a:lnTo>
                    <a:pt x="13405" y="1209"/>
                  </a:lnTo>
                  <a:lnTo>
                    <a:pt x="13543" y="1133"/>
                  </a:lnTo>
                  <a:close/>
                  <a:moveTo>
                    <a:pt x="0" y="138"/>
                  </a:moveTo>
                  <a:lnTo>
                    <a:pt x="536" y="2586"/>
                  </a:lnTo>
                  <a:lnTo>
                    <a:pt x="1041" y="2586"/>
                  </a:lnTo>
                  <a:lnTo>
                    <a:pt x="1439" y="949"/>
                  </a:lnTo>
                  <a:lnTo>
                    <a:pt x="1852" y="2586"/>
                  </a:lnTo>
                  <a:lnTo>
                    <a:pt x="2357" y="2586"/>
                  </a:lnTo>
                  <a:lnTo>
                    <a:pt x="2893" y="138"/>
                  </a:lnTo>
                  <a:lnTo>
                    <a:pt x="2388" y="138"/>
                  </a:lnTo>
                  <a:lnTo>
                    <a:pt x="2066" y="1882"/>
                  </a:lnTo>
                  <a:lnTo>
                    <a:pt x="1668" y="138"/>
                  </a:lnTo>
                  <a:lnTo>
                    <a:pt x="1240" y="138"/>
                  </a:lnTo>
                  <a:lnTo>
                    <a:pt x="827" y="1882"/>
                  </a:lnTo>
                  <a:lnTo>
                    <a:pt x="505" y="138"/>
                  </a:lnTo>
                  <a:close/>
                  <a:moveTo>
                    <a:pt x="3122" y="0"/>
                  </a:moveTo>
                  <a:lnTo>
                    <a:pt x="3122" y="2586"/>
                  </a:lnTo>
                  <a:lnTo>
                    <a:pt x="3612" y="2586"/>
                  </a:lnTo>
                  <a:lnTo>
                    <a:pt x="3612" y="1301"/>
                  </a:lnTo>
                  <a:lnTo>
                    <a:pt x="3658" y="1224"/>
                  </a:lnTo>
                  <a:lnTo>
                    <a:pt x="3826" y="1133"/>
                  </a:lnTo>
                  <a:lnTo>
                    <a:pt x="3918" y="1133"/>
                  </a:lnTo>
                  <a:lnTo>
                    <a:pt x="4055" y="1148"/>
                  </a:lnTo>
                  <a:lnTo>
                    <a:pt x="4147" y="1209"/>
                  </a:lnTo>
                  <a:lnTo>
                    <a:pt x="4193" y="1286"/>
                  </a:lnTo>
                  <a:lnTo>
                    <a:pt x="4208" y="1439"/>
                  </a:lnTo>
                  <a:lnTo>
                    <a:pt x="4208" y="2586"/>
                  </a:lnTo>
                  <a:lnTo>
                    <a:pt x="4698" y="2586"/>
                  </a:lnTo>
                  <a:lnTo>
                    <a:pt x="4698" y="1423"/>
                  </a:lnTo>
                  <a:lnTo>
                    <a:pt x="4683" y="1255"/>
                  </a:lnTo>
                  <a:lnTo>
                    <a:pt x="4606" y="995"/>
                  </a:lnTo>
                  <a:lnTo>
                    <a:pt x="4469" y="827"/>
                  </a:lnTo>
                  <a:lnTo>
                    <a:pt x="4239" y="735"/>
                  </a:lnTo>
                  <a:lnTo>
                    <a:pt x="4101" y="735"/>
                  </a:lnTo>
                  <a:lnTo>
                    <a:pt x="3948" y="750"/>
                  </a:lnTo>
                  <a:lnTo>
                    <a:pt x="3719" y="857"/>
                  </a:lnTo>
                  <a:lnTo>
                    <a:pt x="3612" y="964"/>
                  </a:lnTo>
                  <a:lnTo>
                    <a:pt x="3612" y="0"/>
                  </a:lnTo>
                  <a:close/>
                  <a:moveTo>
                    <a:pt x="7039" y="0"/>
                  </a:moveTo>
                  <a:lnTo>
                    <a:pt x="7039" y="2586"/>
                  </a:lnTo>
                  <a:lnTo>
                    <a:pt x="7529" y="2586"/>
                  </a:lnTo>
                  <a:lnTo>
                    <a:pt x="7529" y="0"/>
                  </a:lnTo>
                  <a:close/>
                  <a:moveTo>
                    <a:pt x="10681" y="138"/>
                  </a:moveTo>
                  <a:lnTo>
                    <a:pt x="10681" y="2586"/>
                  </a:lnTo>
                  <a:lnTo>
                    <a:pt x="11630" y="2586"/>
                  </a:lnTo>
                  <a:lnTo>
                    <a:pt x="11829" y="2571"/>
                  </a:lnTo>
                  <a:lnTo>
                    <a:pt x="12150" y="2479"/>
                  </a:lnTo>
                  <a:lnTo>
                    <a:pt x="12273" y="2403"/>
                  </a:lnTo>
                  <a:lnTo>
                    <a:pt x="12380" y="2311"/>
                  </a:lnTo>
                  <a:lnTo>
                    <a:pt x="12487" y="2035"/>
                  </a:lnTo>
                  <a:lnTo>
                    <a:pt x="12502" y="1867"/>
                  </a:lnTo>
                  <a:lnTo>
                    <a:pt x="12472" y="1668"/>
                  </a:lnTo>
                  <a:lnTo>
                    <a:pt x="12380" y="1515"/>
                  </a:lnTo>
                  <a:lnTo>
                    <a:pt x="12273" y="1393"/>
                  </a:lnTo>
                  <a:lnTo>
                    <a:pt x="12089" y="1331"/>
                  </a:lnTo>
                  <a:lnTo>
                    <a:pt x="12242" y="1255"/>
                  </a:lnTo>
                  <a:lnTo>
                    <a:pt x="12349" y="1133"/>
                  </a:lnTo>
                  <a:lnTo>
                    <a:pt x="12426" y="980"/>
                  </a:lnTo>
                  <a:lnTo>
                    <a:pt x="12441" y="811"/>
                  </a:lnTo>
                  <a:lnTo>
                    <a:pt x="12426" y="658"/>
                  </a:lnTo>
                  <a:lnTo>
                    <a:pt x="12319" y="398"/>
                  </a:lnTo>
                  <a:lnTo>
                    <a:pt x="12211" y="306"/>
                  </a:lnTo>
                  <a:lnTo>
                    <a:pt x="12089" y="230"/>
                  </a:lnTo>
                  <a:lnTo>
                    <a:pt x="11752" y="153"/>
                  </a:lnTo>
                  <a:lnTo>
                    <a:pt x="11538" y="138"/>
                  </a:lnTo>
                  <a:close/>
                  <a:moveTo>
                    <a:pt x="5846" y="735"/>
                  </a:moveTo>
                  <a:lnTo>
                    <a:pt x="5601" y="750"/>
                  </a:lnTo>
                  <a:lnTo>
                    <a:pt x="5387" y="857"/>
                  </a:lnTo>
                  <a:lnTo>
                    <a:pt x="5218" y="980"/>
                  </a:lnTo>
                  <a:lnTo>
                    <a:pt x="5096" y="1178"/>
                  </a:lnTo>
                  <a:lnTo>
                    <a:pt x="5004" y="1393"/>
                  </a:lnTo>
                  <a:lnTo>
                    <a:pt x="4989" y="1653"/>
                  </a:lnTo>
                  <a:lnTo>
                    <a:pt x="4989" y="1683"/>
                  </a:lnTo>
                  <a:lnTo>
                    <a:pt x="5004" y="1898"/>
                  </a:lnTo>
                  <a:lnTo>
                    <a:pt x="5111" y="2234"/>
                  </a:lnTo>
                  <a:lnTo>
                    <a:pt x="5218" y="2372"/>
                  </a:lnTo>
                  <a:lnTo>
                    <a:pt x="5341" y="2479"/>
                  </a:lnTo>
                  <a:lnTo>
                    <a:pt x="5662" y="2617"/>
                  </a:lnTo>
                  <a:lnTo>
                    <a:pt x="6045" y="2617"/>
                  </a:lnTo>
                  <a:lnTo>
                    <a:pt x="6351" y="2479"/>
                  </a:lnTo>
                  <a:lnTo>
                    <a:pt x="6473" y="2372"/>
                  </a:lnTo>
                  <a:lnTo>
                    <a:pt x="6580" y="2234"/>
                  </a:lnTo>
                  <a:lnTo>
                    <a:pt x="6703" y="1898"/>
                  </a:lnTo>
                  <a:lnTo>
                    <a:pt x="6718" y="1699"/>
                  </a:lnTo>
                  <a:lnTo>
                    <a:pt x="6703" y="1576"/>
                  </a:lnTo>
                  <a:lnTo>
                    <a:pt x="6687" y="1377"/>
                  </a:lnTo>
                  <a:lnTo>
                    <a:pt x="6550" y="1071"/>
                  </a:lnTo>
                  <a:lnTo>
                    <a:pt x="6443" y="964"/>
                  </a:lnTo>
                  <a:lnTo>
                    <a:pt x="6320" y="857"/>
                  </a:lnTo>
                  <a:lnTo>
                    <a:pt x="6029" y="750"/>
                  </a:lnTo>
                  <a:lnTo>
                    <a:pt x="5846" y="735"/>
                  </a:lnTo>
                  <a:close/>
                  <a:moveTo>
                    <a:pt x="8707" y="735"/>
                  </a:moveTo>
                  <a:lnTo>
                    <a:pt x="8462" y="750"/>
                  </a:lnTo>
                  <a:lnTo>
                    <a:pt x="8264" y="857"/>
                  </a:lnTo>
                  <a:lnTo>
                    <a:pt x="8080" y="980"/>
                  </a:lnTo>
                  <a:lnTo>
                    <a:pt x="7973" y="1178"/>
                  </a:lnTo>
                  <a:lnTo>
                    <a:pt x="7881" y="1408"/>
                  </a:lnTo>
                  <a:lnTo>
                    <a:pt x="7866" y="1668"/>
                  </a:lnTo>
                  <a:lnTo>
                    <a:pt x="7866" y="1714"/>
                  </a:lnTo>
                  <a:lnTo>
                    <a:pt x="7866" y="1913"/>
                  </a:lnTo>
                  <a:lnTo>
                    <a:pt x="7988" y="2250"/>
                  </a:lnTo>
                  <a:lnTo>
                    <a:pt x="8111" y="2372"/>
                  </a:lnTo>
                  <a:lnTo>
                    <a:pt x="8248" y="2494"/>
                  </a:lnTo>
                  <a:lnTo>
                    <a:pt x="8570" y="2617"/>
                  </a:lnTo>
                  <a:lnTo>
                    <a:pt x="8768" y="2617"/>
                  </a:lnTo>
                  <a:lnTo>
                    <a:pt x="8983" y="2602"/>
                  </a:lnTo>
                  <a:lnTo>
                    <a:pt x="9182" y="2540"/>
                  </a:lnTo>
                  <a:lnTo>
                    <a:pt x="9350" y="2433"/>
                  </a:lnTo>
                  <a:lnTo>
                    <a:pt x="9472" y="2296"/>
                  </a:lnTo>
                  <a:lnTo>
                    <a:pt x="9228" y="2020"/>
                  </a:lnTo>
                  <a:lnTo>
                    <a:pt x="9151" y="2112"/>
                  </a:lnTo>
                  <a:lnTo>
                    <a:pt x="8937" y="2219"/>
                  </a:lnTo>
                  <a:lnTo>
                    <a:pt x="8799" y="2234"/>
                  </a:lnTo>
                  <a:lnTo>
                    <a:pt x="8615" y="2204"/>
                  </a:lnTo>
                  <a:lnTo>
                    <a:pt x="8493" y="2127"/>
                  </a:lnTo>
                  <a:lnTo>
                    <a:pt x="8386" y="2005"/>
                  </a:lnTo>
                  <a:lnTo>
                    <a:pt x="8355" y="1836"/>
                  </a:lnTo>
                  <a:lnTo>
                    <a:pt x="9503" y="1836"/>
                  </a:lnTo>
                  <a:lnTo>
                    <a:pt x="9503" y="1638"/>
                  </a:lnTo>
                  <a:lnTo>
                    <a:pt x="9503" y="1423"/>
                  </a:lnTo>
                  <a:lnTo>
                    <a:pt x="9396" y="1102"/>
                  </a:lnTo>
                  <a:lnTo>
                    <a:pt x="9289" y="964"/>
                  </a:lnTo>
                  <a:lnTo>
                    <a:pt x="9182" y="857"/>
                  </a:lnTo>
                  <a:lnTo>
                    <a:pt x="8891" y="750"/>
                  </a:lnTo>
                  <a:lnTo>
                    <a:pt x="8707" y="735"/>
                  </a:lnTo>
                  <a:close/>
                  <a:moveTo>
                    <a:pt x="13635" y="735"/>
                  </a:moveTo>
                  <a:lnTo>
                    <a:pt x="13374" y="750"/>
                  </a:lnTo>
                  <a:lnTo>
                    <a:pt x="13175" y="857"/>
                  </a:lnTo>
                  <a:lnTo>
                    <a:pt x="12992" y="980"/>
                  </a:lnTo>
                  <a:lnTo>
                    <a:pt x="12869" y="1178"/>
                  </a:lnTo>
                  <a:lnTo>
                    <a:pt x="12793" y="1393"/>
                  </a:lnTo>
                  <a:lnTo>
                    <a:pt x="12762" y="1653"/>
                  </a:lnTo>
                  <a:lnTo>
                    <a:pt x="12762" y="1683"/>
                  </a:lnTo>
                  <a:lnTo>
                    <a:pt x="12778" y="1898"/>
                  </a:lnTo>
                  <a:lnTo>
                    <a:pt x="12900" y="2234"/>
                  </a:lnTo>
                  <a:lnTo>
                    <a:pt x="13007" y="2372"/>
                  </a:lnTo>
                  <a:lnTo>
                    <a:pt x="13130" y="2479"/>
                  </a:lnTo>
                  <a:lnTo>
                    <a:pt x="13436" y="2617"/>
                  </a:lnTo>
                  <a:lnTo>
                    <a:pt x="13818" y="2617"/>
                  </a:lnTo>
                  <a:lnTo>
                    <a:pt x="14140" y="2479"/>
                  </a:lnTo>
                  <a:lnTo>
                    <a:pt x="14262" y="2372"/>
                  </a:lnTo>
                  <a:lnTo>
                    <a:pt x="14369" y="2234"/>
                  </a:lnTo>
                  <a:lnTo>
                    <a:pt x="14476" y="1898"/>
                  </a:lnTo>
                  <a:lnTo>
                    <a:pt x="14491" y="1699"/>
                  </a:lnTo>
                  <a:lnTo>
                    <a:pt x="14491" y="1576"/>
                  </a:lnTo>
                  <a:lnTo>
                    <a:pt x="14461" y="1377"/>
                  </a:lnTo>
                  <a:lnTo>
                    <a:pt x="14338" y="1071"/>
                  </a:lnTo>
                  <a:lnTo>
                    <a:pt x="14231" y="964"/>
                  </a:lnTo>
                  <a:lnTo>
                    <a:pt x="14109" y="857"/>
                  </a:lnTo>
                  <a:lnTo>
                    <a:pt x="13803" y="750"/>
                  </a:lnTo>
                  <a:lnTo>
                    <a:pt x="13635" y="735"/>
                  </a:lnTo>
                  <a:close/>
                  <a:moveTo>
                    <a:pt x="15869" y="0"/>
                  </a:moveTo>
                  <a:lnTo>
                    <a:pt x="15869" y="934"/>
                  </a:lnTo>
                  <a:lnTo>
                    <a:pt x="15777" y="842"/>
                  </a:lnTo>
                  <a:lnTo>
                    <a:pt x="15563" y="735"/>
                  </a:lnTo>
                  <a:lnTo>
                    <a:pt x="15425" y="735"/>
                  </a:lnTo>
                  <a:lnTo>
                    <a:pt x="15272" y="750"/>
                  </a:lnTo>
                  <a:lnTo>
                    <a:pt x="15012" y="872"/>
                  </a:lnTo>
                  <a:lnTo>
                    <a:pt x="14905" y="980"/>
                  </a:lnTo>
                  <a:lnTo>
                    <a:pt x="14813" y="1117"/>
                  </a:lnTo>
                  <a:lnTo>
                    <a:pt x="14721" y="1454"/>
                  </a:lnTo>
                  <a:lnTo>
                    <a:pt x="14721" y="1668"/>
                  </a:lnTo>
                  <a:lnTo>
                    <a:pt x="14721" y="1882"/>
                  </a:lnTo>
                  <a:lnTo>
                    <a:pt x="14813" y="2234"/>
                  </a:lnTo>
                  <a:lnTo>
                    <a:pt x="14905" y="2372"/>
                  </a:lnTo>
                  <a:lnTo>
                    <a:pt x="15012" y="2479"/>
                  </a:lnTo>
                  <a:lnTo>
                    <a:pt x="15272" y="2617"/>
                  </a:lnTo>
                  <a:lnTo>
                    <a:pt x="15563" y="2617"/>
                  </a:lnTo>
                  <a:lnTo>
                    <a:pt x="15792" y="2494"/>
                  </a:lnTo>
                  <a:lnTo>
                    <a:pt x="15899" y="2387"/>
                  </a:lnTo>
                  <a:lnTo>
                    <a:pt x="15915" y="2586"/>
                  </a:lnTo>
                  <a:lnTo>
                    <a:pt x="16358" y="2586"/>
                  </a:lnTo>
                  <a:lnTo>
                    <a:pt x="16358" y="0"/>
                  </a:lnTo>
                  <a:close/>
                  <a:moveTo>
                    <a:pt x="16542" y="765"/>
                  </a:moveTo>
                  <a:lnTo>
                    <a:pt x="17185" y="2586"/>
                  </a:lnTo>
                  <a:lnTo>
                    <a:pt x="17123" y="2739"/>
                  </a:lnTo>
                  <a:lnTo>
                    <a:pt x="17093" y="2831"/>
                  </a:lnTo>
                  <a:lnTo>
                    <a:pt x="17016" y="2877"/>
                  </a:lnTo>
                  <a:lnTo>
                    <a:pt x="16940" y="2923"/>
                  </a:lnTo>
                  <a:lnTo>
                    <a:pt x="16741" y="2923"/>
                  </a:lnTo>
                  <a:lnTo>
                    <a:pt x="16741" y="3290"/>
                  </a:lnTo>
                  <a:lnTo>
                    <a:pt x="16848" y="3321"/>
                  </a:lnTo>
                  <a:lnTo>
                    <a:pt x="16955" y="3321"/>
                  </a:lnTo>
                  <a:lnTo>
                    <a:pt x="17139" y="3305"/>
                  </a:lnTo>
                  <a:lnTo>
                    <a:pt x="17399" y="3122"/>
                  </a:lnTo>
                  <a:lnTo>
                    <a:pt x="17491" y="2969"/>
                  </a:lnTo>
                  <a:lnTo>
                    <a:pt x="17537" y="2862"/>
                  </a:lnTo>
                  <a:lnTo>
                    <a:pt x="18271" y="765"/>
                  </a:lnTo>
                  <a:lnTo>
                    <a:pt x="17751" y="765"/>
                  </a:lnTo>
                  <a:lnTo>
                    <a:pt x="17414" y="1898"/>
                  </a:lnTo>
                  <a:lnTo>
                    <a:pt x="17077" y="7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a:off x="3703250" y="3912150"/>
              <a:ext cx="286175" cy="65450"/>
            </a:xfrm>
            <a:custGeom>
              <a:avLst/>
              <a:gdLst/>
              <a:ahLst/>
              <a:cxnLst/>
              <a:rect l="l" t="t" r="r" b="b"/>
              <a:pathLst>
                <a:path w="11447" h="2618" extrusionOk="0">
                  <a:moveTo>
                    <a:pt x="4821" y="1118"/>
                  </a:moveTo>
                  <a:lnTo>
                    <a:pt x="4974" y="1133"/>
                  </a:lnTo>
                  <a:lnTo>
                    <a:pt x="5066" y="1210"/>
                  </a:lnTo>
                  <a:lnTo>
                    <a:pt x="5127" y="1302"/>
                  </a:lnTo>
                  <a:lnTo>
                    <a:pt x="5158" y="1455"/>
                  </a:lnTo>
                  <a:lnTo>
                    <a:pt x="5158" y="1501"/>
                  </a:lnTo>
                  <a:lnTo>
                    <a:pt x="4469" y="1501"/>
                  </a:lnTo>
                  <a:lnTo>
                    <a:pt x="4515" y="1332"/>
                  </a:lnTo>
                  <a:lnTo>
                    <a:pt x="4591" y="1225"/>
                  </a:lnTo>
                  <a:lnTo>
                    <a:pt x="4683" y="1133"/>
                  </a:lnTo>
                  <a:lnTo>
                    <a:pt x="4821" y="1118"/>
                  </a:lnTo>
                  <a:close/>
                  <a:moveTo>
                    <a:pt x="10085" y="1745"/>
                  </a:moveTo>
                  <a:lnTo>
                    <a:pt x="10085" y="2067"/>
                  </a:lnTo>
                  <a:lnTo>
                    <a:pt x="10024" y="2143"/>
                  </a:lnTo>
                  <a:lnTo>
                    <a:pt x="9947" y="2189"/>
                  </a:lnTo>
                  <a:lnTo>
                    <a:pt x="9855" y="2235"/>
                  </a:lnTo>
                  <a:lnTo>
                    <a:pt x="9641" y="2235"/>
                  </a:lnTo>
                  <a:lnTo>
                    <a:pt x="9565" y="2189"/>
                  </a:lnTo>
                  <a:lnTo>
                    <a:pt x="9519" y="2113"/>
                  </a:lnTo>
                  <a:lnTo>
                    <a:pt x="9503" y="2036"/>
                  </a:lnTo>
                  <a:lnTo>
                    <a:pt x="9503" y="2006"/>
                  </a:lnTo>
                  <a:lnTo>
                    <a:pt x="9534" y="1883"/>
                  </a:lnTo>
                  <a:lnTo>
                    <a:pt x="9733" y="1761"/>
                  </a:lnTo>
                  <a:lnTo>
                    <a:pt x="9901" y="1745"/>
                  </a:lnTo>
                  <a:close/>
                  <a:moveTo>
                    <a:pt x="1" y="139"/>
                  </a:moveTo>
                  <a:lnTo>
                    <a:pt x="1" y="2587"/>
                  </a:lnTo>
                  <a:lnTo>
                    <a:pt x="506" y="2587"/>
                  </a:lnTo>
                  <a:lnTo>
                    <a:pt x="506" y="139"/>
                  </a:lnTo>
                  <a:close/>
                  <a:moveTo>
                    <a:pt x="1929" y="720"/>
                  </a:moveTo>
                  <a:lnTo>
                    <a:pt x="1776" y="735"/>
                  </a:lnTo>
                  <a:lnTo>
                    <a:pt x="1516" y="858"/>
                  </a:lnTo>
                  <a:lnTo>
                    <a:pt x="1409" y="965"/>
                  </a:lnTo>
                  <a:lnTo>
                    <a:pt x="1393" y="766"/>
                  </a:lnTo>
                  <a:lnTo>
                    <a:pt x="934" y="766"/>
                  </a:lnTo>
                  <a:lnTo>
                    <a:pt x="934" y="2587"/>
                  </a:lnTo>
                  <a:lnTo>
                    <a:pt x="1424" y="2587"/>
                  </a:lnTo>
                  <a:lnTo>
                    <a:pt x="1424" y="1302"/>
                  </a:lnTo>
                  <a:lnTo>
                    <a:pt x="1485" y="1210"/>
                  </a:lnTo>
                  <a:lnTo>
                    <a:pt x="1638" y="1133"/>
                  </a:lnTo>
                  <a:lnTo>
                    <a:pt x="1730" y="1118"/>
                  </a:lnTo>
                  <a:lnTo>
                    <a:pt x="1868" y="1133"/>
                  </a:lnTo>
                  <a:lnTo>
                    <a:pt x="1959" y="1195"/>
                  </a:lnTo>
                  <a:lnTo>
                    <a:pt x="2005" y="1271"/>
                  </a:lnTo>
                  <a:lnTo>
                    <a:pt x="2021" y="1409"/>
                  </a:lnTo>
                  <a:lnTo>
                    <a:pt x="2021" y="2587"/>
                  </a:lnTo>
                  <a:lnTo>
                    <a:pt x="2510" y="2587"/>
                  </a:lnTo>
                  <a:lnTo>
                    <a:pt x="2510" y="1409"/>
                  </a:lnTo>
                  <a:lnTo>
                    <a:pt x="2495" y="1240"/>
                  </a:lnTo>
                  <a:lnTo>
                    <a:pt x="2434" y="996"/>
                  </a:lnTo>
                  <a:lnTo>
                    <a:pt x="2373" y="904"/>
                  </a:lnTo>
                  <a:lnTo>
                    <a:pt x="2281" y="812"/>
                  </a:lnTo>
                  <a:lnTo>
                    <a:pt x="2067" y="735"/>
                  </a:lnTo>
                  <a:lnTo>
                    <a:pt x="1929" y="720"/>
                  </a:lnTo>
                  <a:close/>
                  <a:moveTo>
                    <a:pt x="6780" y="720"/>
                  </a:moveTo>
                  <a:lnTo>
                    <a:pt x="6657" y="735"/>
                  </a:lnTo>
                  <a:lnTo>
                    <a:pt x="6458" y="858"/>
                  </a:lnTo>
                  <a:lnTo>
                    <a:pt x="6382" y="980"/>
                  </a:lnTo>
                  <a:lnTo>
                    <a:pt x="6366" y="766"/>
                  </a:lnTo>
                  <a:lnTo>
                    <a:pt x="5907" y="766"/>
                  </a:lnTo>
                  <a:lnTo>
                    <a:pt x="5907" y="2587"/>
                  </a:lnTo>
                  <a:lnTo>
                    <a:pt x="6397" y="2587"/>
                  </a:lnTo>
                  <a:lnTo>
                    <a:pt x="6397" y="1393"/>
                  </a:lnTo>
                  <a:lnTo>
                    <a:pt x="6443" y="1302"/>
                  </a:lnTo>
                  <a:lnTo>
                    <a:pt x="6627" y="1210"/>
                  </a:lnTo>
                  <a:lnTo>
                    <a:pt x="6933" y="1210"/>
                  </a:lnTo>
                  <a:lnTo>
                    <a:pt x="6933" y="751"/>
                  </a:lnTo>
                  <a:lnTo>
                    <a:pt x="6856" y="735"/>
                  </a:lnTo>
                  <a:lnTo>
                    <a:pt x="6780" y="720"/>
                  </a:lnTo>
                  <a:close/>
                  <a:moveTo>
                    <a:pt x="8141" y="720"/>
                  </a:moveTo>
                  <a:lnTo>
                    <a:pt x="7988" y="735"/>
                  </a:lnTo>
                  <a:lnTo>
                    <a:pt x="7728" y="858"/>
                  </a:lnTo>
                  <a:lnTo>
                    <a:pt x="7621" y="965"/>
                  </a:lnTo>
                  <a:lnTo>
                    <a:pt x="7606" y="766"/>
                  </a:lnTo>
                  <a:lnTo>
                    <a:pt x="7147" y="766"/>
                  </a:lnTo>
                  <a:lnTo>
                    <a:pt x="7147" y="2587"/>
                  </a:lnTo>
                  <a:lnTo>
                    <a:pt x="7636" y="2587"/>
                  </a:lnTo>
                  <a:lnTo>
                    <a:pt x="7636" y="1302"/>
                  </a:lnTo>
                  <a:lnTo>
                    <a:pt x="7698" y="1210"/>
                  </a:lnTo>
                  <a:lnTo>
                    <a:pt x="7851" y="1133"/>
                  </a:lnTo>
                  <a:lnTo>
                    <a:pt x="7942" y="1118"/>
                  </a:lnTo>
                  <a:lnTo>
                    <a:pt x="8096" y="1133"/>
                  </a:lnTo>
                  <a:lnTo>
                    <a:pt x="8172" y="1195"/>
                  </a:lnTo>
                  <a:lnTo>
                    <a:pt x="8233" y="1271"/>
                  </a:lnTo>
                  <a:lnTo>
                    <a:pt x="8233" y="1409"/>
                  </a:lnTo>
                  <a:lnTo>
                    <a:pt x="8233" y="2587"/>
                  </a:lnTo>
                  <a:lnTo>
                    <a:pt x="8723" y="2587"/>
                  </a:lnTo>
                  <a:lnTo>
                    <a:pt x="8723" y="1409"/>
                  </a:lnTo>
                  <a:lnTo>
                    <a:pt x="8723" y="1240"/>
                  </a:lnTo>
                  <a:lnTo>
                    <a:pt x="8646" y="996"/>
                  </a:lnTo>
                  <a:lnTo>
                    <a:pt x="8585" y="904"/>
                  </a:lnTo>
                  <a:lnTo>
                    <a:pt x="8509" y="812"/>
                  </a:lnTo>
                  <a:lnTo>
                    <a:pt x="8279" y="735"/>
                  </a:lnTo>
                  <a:lnTo>
                    <a:pt x="8141" y="720"/>
                  </a:lnTo>
                  <a:close/>
                  <a:moveTo>
                    <a:pt x="10957" y="1"/>
                  </a:moveTo>
                  <a:lnTo>
                    <a:pt x="10957" y="2587"/>
                  </a:lnTo>
                  <a:lnTo>
                    <a:pt x="11447" y="2587"/>
                  </a:lnTo>
                  <a:lnTo>
                    <a:pt x="11447" y="1"/>
                  </a:lnTo>
                  <a:close/>
                  <a:moveTo>
                    <a:pt x="2969" y="307"/>
                  </a:moveTo>
                  <a:lnTo>
                    <a:pt x="2969" y="766"/>
                  </a:lnTo>
                  <a:lnTo>
                    <a:pt x="2709" y="766"/>
                  </a:lnTo>
                  <a:lnTo>
                    <a:pt x="2709" y="1118"/>
                  </a:lnTo>
                  <a:lnTo>
                    <a:pt x="2969" y="1118"/>
                  </a:lnTo>
                  <a:lnTo>
                    <a:pt x="2969" y="2097"/>
                  </a:lnTo>
                  <a:lnTo>
                    <a:pt x="2985" y="2220"/>
                  </a:lnTo>
                  <a:lnTo>
                    <a:pt x="3046" y="2419"/>
                  </a:lnTo>
                  <a:lnTo>
                    <a:pt x="3184" y="2541"/>
                  </a:lnTo>
                  <a:lnTo>
                    <a:pt x="3367" y="2602"/>
                  </a:lnTo>
                  <a:lnTo>
                    <a:pt x="3490" y="2618"/>
                  </a:lnTo>
                  <a:lnTo>
                    <a:pt x="3643" y="2602"/>
                  </a:lnTo>
                  <a:lnTo>
                    <a:pt x="3796" y="2572"/>
                  </a:lnTo>
                  <a:lnTo>
                    <a:pt x="3796" y="2204"/>
                  </a:lnTo>
                  <a:lnTo>
                    <a:pt x="3719" y="2204"/>
                  </a:lnTo>
                  <a:lnTo>
                    <a:pt x="3643" y="2220"/>
                  </a:lnTo>
                  <a:lnTo>
                    <a:pt x="3551" y="2204"/>
                  </a:lnTo>
                  <a:lnTo>
                    <a:pt x="3505" y="2174"/>
                  </a:lnTo>
                  <a:lnTo>
                    <a:pt x="3474" y="2113"/>
                  </a:lnTo>
                  <a:lnTo>
                    <a:pt x="3459" y="2021"/>
                  </a:lnTo>
                  <a:lnTo>
                    <a:pt x="3459" y="1118"/>
                  </a:lnTo>
                  <a:lnTo>
                    <a:pt x="3765" y="1118"/>
                  </a:lnTo>
                  <a:lnTo>
                    <a:pt x="3765" y="766"/>
                  </a:lnTo>
                  <a:lnTo>
                    <a:pt x="3459" y="766"/>
                  </a:lnTo>
                  <a:lnTo>
                    <a:pt x="3459" y="307"/>
                  </a:lnTo>
                  <a:close/>
                  <a:moveTo>
                    <a:pt x="4821" y="720"/>
                  </a:moveTo>
                  <a:lnTo>
                    <a:pt x="4591" y="751"/>
                  </a:lnTo>
                  <a:lnTo>
                    <a:pt x="4377" y="843"/>
                  </a:lnTo>
                  <a:lnTo>
                    <a:pt x="4209" y="980"/>
                  </a:lnTo>
                  <a:lnTo>
                    <a:pt x="4086" y="1179"/>
                  </a:lnTo>
                  <a:lnTo>
                    <a:pt x="3995" y="1409"/>
                  </a:lnTo>
                  <a:lnTo>
                    <a:pt x="3979" y="1669"/>
                  </a:lnTo>
                  <a:lnTo>
                    <a:pt x="3979" y="1715"/>
                  </a:lnTo>
                  <a:lnTo>
                    <a:pt x="3995" y="1914"/>
                  </a:lnTo>
                  <a:lnTo>
                    <a:pt x="4117" y="2235"/>
                  </a:lnTo>
                  <a:lnTo>
                    <a:pt x="4224" y="2373"/>
                  </a:lnTo>
                  <a:lnTo>
                    <a:pt x="4362" y="2480"/>
                  </a:lnTo>
                  <a:lnTo>
                    <a:pt x="4683" y="2602"/>
                  </a:lnTo>
                  <a:lnTo>
                    <a:pt x="4882" y="2618"/>
                  </a:lnTo>
                  <a:lnTo>
                    <a:pt x="5096" y="2602"/>
                  </a:lnTo>
                  <a:lnTo>
                    <a:pt x="5295" y="2526"/>
                  </a:lnTo>
                  <a:lnTo>
                    <a:pt x="5464" y="2434"/>
                  </a:lnTo>
                  <a:lnTo>
                    <a:pt x="5586" y="2281"/>
                  </a:lnTo>
                  <a:lnTo>
                    <a:pt x="5356" y="2021"/>
                  </a:lnTo>
                  <a:lnTo>
                    <a:pt x="5265" y="2113"/>
                  </a:lnTo>
                  <a:lnTo>
                    <a:pt x="5050" y="2220"/>
                  </a:lnTo>
                  <a:lnTo>
                    <a:pt x="4913" y="2220"/>
                  </a:lnTo>
                  <a:lnTo>
                    <a:pt x="4744" y="2204"/>
                  </a:lnTo>
                  <a:lnTo>
                    <a:pt x="4607" y="2113"/>
                  </a:lnTo>
                  <a:lnTo>
                    <a:pt x="4515" y="1990"/>
                  </a:lnTo>
                  <a:lnTo>
                    <a:pt x="4469" y="1822"/>
                  </a:lnTo>
                  <a:lnTo>
                    <a:pt x="5632" y="1822"/>
                  </a:lnTo>
                  <a:lnTo>
                    <a:pt x="5632" y="1623"/>
                  </a:lnTo>
                  <a:lnTo>
                    <a:pt x="5617" y="1424"/>
                  </a:lnTo>
                  <a:lnTo>
                    <a:pt x="5509" y="1087"/>
                  </a:lnTo>
                  <a:lnTo>
                    <a:pt x="5418" y="965"/>
                  </a:lnTo>
                  <a:lnTo>
                    <a:pt x="5295" y="858"/>
                  </a:lnTo>
                  <a:lnTo>
                    <a:pt x="5005" y="735"/>
                  </a:lnTo>
                  <a:lnTo>
                    <a:pt x="4821" y="720"/>
                  </a:lnTo>
                  <a:close/>
                  <a:moveTo>
                    <a:pt x="9840" y="720"/>
                  </a:moveTo>
                  <a:lnTo>
                    <a:pt x="9626" y="735"/>
                  </a:lnTo>
                  <a:lnTo>
                    <a:pt x="9427" y="797"/>
                  </a:lnTo>
                  <a:lnTo>
                    <a:pt x="9274" y="888"/>
                  </a:lnTo>
                  <a:lnTo>
                    <a:pt x="9151" y="1011"/>
                  </a:lnTo>
                  <a:lnTo>
                    <a:pt x="9075" y="1149"/>
                  </a:lnTo>
                  <a:lnTo>
                    <a:pt x="9060" y="1302"/>
                  </a:lnTo>
                  <a:lnTo>
                    <a:pt x="9549" y="1302"/>
                  </a:lnTo>
                  <a:lnTo>
                    <a:pt x="9565" y="1210"/>
                  </a:lnTo>
                  <a:lnTo>
                    <a:pt x="9610" y="1149"/>
                  </a:lnTo>
                  <a:lnTo>
                    <a:pt x="9702" y="1103"/>
                  </a:lnTo>
                  <a:lnTo>
                    <a:pt x="9809" y="1087"/>
                  </a:lnTo>
                  <a:lnTo>
                    <a:pt x="9932" y="1103"/>
                  </a:lnTo>
                  <a:lnTo>
                    <a:pt x="10008" y="1164"/>
                  </a:lnTo>
                  <a:lnTo>
                    <a:pt x="10069" y="1240"/>
                  </a:lnTo>
                  <a:lnTo>
                    <a:pt x="10085" y="1363"/>
                  </a:lnTo>
                  <a:lnTo>
                    <a:pt x="10085" y="1470"/>
                  </a:lnTo>
                  <a:lnTo>
                    <a:pt x="9656" y="1470"/>
                  </a:lnTo>
                  <a:lnTo>
                    <a:pt x="9350" y="1546"/>
                  </a:lnTo>
                  <a:lnTo>
                    <a:pt x="9228" y="1623"/>
                  </a:lnTo>
                  <a:lnTo>
                    <a:pt x="9136" y="1715"/>
                  </a:lnTo>
                  <a:lnTo>
                    <a:pt x="9029" y="1929"/>
                  </a:lnTo>
                  <a:lnTo>
                    <a:pt x="9014" y="2067"/>
                  </a:lnTo>
                  <a:lnTo>
                    <a:pt x="9029" y="2189"/>
                  </a:lnTo>
                  <a:lnTo>
                    <a:pt x="9121" y="2373"/>
                  </a:lnTo>
                  <a:lnTo>
                    <a:pt x="9197" y="2465"/>
                  </a:lnTo>
                  <a:lnTo>
                    <a:pt x="9289" y="2526"/>
                  </a:lnTo>
                  <a:lnTo>
                    <a:pt x="9503" y="2602"/>
                  </a:lnTo>
                  <a:lnTo>
                    <a:pt x="9641" y="2618"/>
                  </a:lnTo>
                  <a:lnTo>
                    <a:pt x="9779" y="2602"/>
                  </a:lnTo>
                  <a:lnTo>
                    <a:pt x="10008" y="2510"/>
                  </a:lnTo>
                  <a:lnTo>
                    <a:pt x="10100" y="2419"/>
                  </a:lnTo>
                  <a:lnTo>
                    <a:pt x="10115" y="2510"/>
                  </a:lnTo>
                  <a:lnTo>
                    <a:pt x="10146" y="2587"/>
                  </a:lnTo>
                  <a:lnTo>
                    <a:pt x="10636" y="2587"/>
                  </a:lnTo>
                  <a:lnTo>
                    <a:pt x="10636" y="2556"/>
                  </a:lnTo>
                  <a:lnTo>
                    <a:pt x="10574" y="2403"/>
                  </a:lnTo>
                  <a:lnTo>
                    <a:pt x="10559" y="2159"/>
                  </a:lnTo>
                  <a:lnTo>
                    <a:pt x="10559" y="1378"/>
                  </a:lnTo>
                  <a:lnTo>
                    <a:pt x="10559" y="1225"/>
                  </a:lnTo>
                  <a:lnTo>
                    <a:pt x="10452" y="980"/>
                  </a:lnTo>
                  <a:lnTo>
                    <a:pt x="10360" y="904"/>
                  </a:lnTo>
                  <a:lnTo>
                    <a:pt x="10268" y="812"/>
                  </a:lnTo>
                  <a:lnTo>
                    <a:pt x="9993" y="735"/>
                  </a:lnTo>
                  <a:lnTo>
                    <a:pt x="9840" y="7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a:off x="791675" y="4419425"/>
              <a:ext cx="410100" cy="69275"/>
            </a:xfrm>
            <a:custGeom>
              <a:avLst/>
              <a:gdLst/>
              <a:ahLst/>
              <a:cxnLst/>
              <a:rect l="l" t="t" r="r" b="b"/>
              <a:pathLst>
                <a:path w="16404" h="2771" extrusionOk="0">
                  <a:moveTo>
                    <a:pt x="15746" y="903"/>
                  </a:moveTo>
                  <a:lnTo>
                    <a:pt x="15884" y="918"/>
                  </a:lnTo>
                  <a:lnTo>
                    <a:pt x="15975" y="995"/>
                  </a:lnTo>
                  <a:lnTo>
                    <a:pt x="16037" y="1102"/>
                  </a:lnTo>
                  <a:lnTo>
                    <a:pt x="16067" y="1255"/>
                  </a:lnTo>
                  <a:lnTo>
                    <a:pt x="16067" y="1286"/>
                  </a:lnTo>
                  <a:lnTo>
                    <a:pt x="15409" y="1286"/>
                  </a:lnTo>
                  <a:lnTo>
                    <a:pt x="15455" y="1117"/>
                  </a:lnTo>
                  <a:lnTo>
                    <a:pt x="15532" y="1010"/>
                  </a:lnTo>
                  <a:lnTo>
                    <a:pt x="15623" y="934"/>
                  </a:lnTo>
                  <a:lnTo>
                    <a:pt x="15746" y="903"/>
                  </a:lnTo>
                  <a:close/>
                  <a:moveTo>
                    <a:pt x="964" y="414"/>
                  </a:moveTo>
                  <a:lnTo>
                    <a:pt x="1148" y="505"/>
                  </a:lnTo>
                  <a:lnTo>
                    <a:pt x="1209" y="582"/>
                  </a:lnTo>
                  <a:lnTo>
                    <a:pt x="1270" y="689"/>
                  </a:lnTo>
                  <a:lnTo>
                    <a:pt x="1331" y="949"/>
                  </a:lnTo>
                  <a:lnTo>
                    <a:pt x="1331" y="1102"/>
                  </a:lnTo>
                  <a:lnTo>
                    <a:pt x="1331" y="1209"/>
                  </a:lnTo>
                  <a:lnTo>
                    <a:pt x="1331" y="1378"/>
                  </a:lnTo>
                  <a:lnTo>
                    <a:pt x="1270" y="1638"/>
                  </a:lnTo>
                  <a:lnTo>
                    <a:pt x="1209" y="1745"/>
                  </a:lnTo>
                  <a:lnTo>
                    <a:pt x="1148" y="1821"/>
                  </a:lnTo>
                  <a:lnTo>
                    <a:pt x="964" y="1913"/>
                  </a:lnTo>
                  <a:lnTo>
                    <a:pt x="735" y="1913"/>
                  </a:lnTo>
                  <a:lnTo>
                    <a:pt x="551" y="1821"/>
                  </a:lnTo>
                  <a:lnTo>
                    <a:pt x="490" y="1729"/>
                  </a:lnTo>
                  <a:lnTo>
                    <a:pt x="428" y="1638"/>
                  </a:lnTo>
                  <a:lnTo>
                    <a:pt x="367" y="1378"/>
                  </a:lnTo>
                  <a:lnTo>
                    <a:pt x="352" y="1209"/>
                  </a:lnTo>
                  <a:lnTo>
                    <a:pt x="352" y="1102"/>
                  </a:lnTo>
                  <a:lnTo>
                    <a:pt x="367" y="934"/>
                  </a:lnTo>
                  <a:lnTo>
                    <a:pt x="428" y="689"/>
                  </a:lnTo>
                  <a:lnTo>
                    <a:pt x="490" y="582"/>
                  </a:lnTo>
                  <a:lnTo>
                    <a:pt x="551" y="505"/>
                  </a:lnTo>
                  <a:lnTo>
                    <a:pt x="735" y="414"/>
                  </a:lnTo>
                  <a:close/>
                  <a:moveTo>
                    <a:pt x="5922" y="903"/>
                  </a:moveTo>
                  <a:lnTo>
                    <a:pt x="5998" y="918"/>
                  </a:lnTo>
                  <a:lnTo>
                    <a:pt x="6136" y="980"/>
                  </a:lnTo>
                  <a:lnTo>
                    <a:pt x="6182" y="1041"/>
                  </a:lnTo>
                  <a:lnTo>
                    <a:pt x="6274" y="1194"/>
                  </a:lnTo>
                  <a:lnTo>
                    <a:pt x="6289" y="1408"/>
                  </a:lnTo>
                  <a:lnTo>
                    <a:pt x="6274" y="1653"/>
                  </a:lnTo>
                  <a:lnTo>
                    <a:pt x="6182" y="1806"/>
                  </a:lnTo>
                  <a:lnTo>
                    <a:pt x="6136" y="1867"/>
                  </a:lnTo>
                  <a:lnTo>
                    <a:pt x="5998" y="1928"/>
                  </a:lnTo>
                  <a:lnTo>
                    <a:pt x="5922" y="1944"/>
                  </a:lnTo>
                  <a:lnTo>
                    <a:pt x="5830" y="1928"/>
                  </a:lnTo>
                  <a:lnTo>
                    <a:pt x="5708" y="1867"/>
                  </a:lnTo>
                  <a:lnTo>
                    <a:pt x="5646" y="1806"/>
                  </a:lnTo>
                  <a:lnTo>
                    <a:pt x="5570" y="1653"/>
                  </a:lnTo>
                  <a:lnTo>
                    <a:pt x="5555" y="1439"/>
                  </a:lnTo>
                  <a:lnTo>
                    <a:pt x="5570" y="1194"/>
                  </a:lnTo>
                  <a:lnTo>
                    <a:pt x="5646" y="1041"/>
                  </a:lnTo>
                  <a:lnTo>
                    <a:pt x="5708" y="980"/>
                  </a:lnTo>
                  <a:lnTo>
                    <a:pt x="5830" y="918"/>
                  </a:lnTo>
                  <a:lnTo>
                    <a:pt x="5922" y="903"/>
                  </a:lnTo>
                  <a:close/>
                  <a:moveTo>
                    <a:pt x="12517" y="903"/>
                  </a:moveTo>
                  <a:lnTo>
                    <a:pt x="12594" y="918"/>
                  </a:lnTo>
                  <a:lnTo>
                    <a:pt x="12731" y="980"/>
                  </a:lnTo>
                  <a:lnTo>
                    <a:pt x="12777" y="1041"/>
                  </a:lnTo>
                  <a:lnTo>
                    <a:pt x="12869" y="1194"/>
                  </a:lnTo>
                  <a:lnTo>
                    <a:pt x="12884" y="1408"/>
                  </a:lnTo>
                  <a:lnTo>
                    <a:pt x="12869" y="1653"/>
                  </a:lnTo>
                  <a:lnTo>
                    <a:pt x="12793" y="1806"/>
                  </a:lnTo>
                  <a:lnTo>
                    <a:pt x="12731" y="1867"/>
                  </a:lnTo>
                  <a:lnTo>
                    <a:pt x="12594" y="1928"/>
                  </a:lnTo>
                  <a:lnTo>
                    <a:pt x="12517" y="1944"/>
                  </a:lnTo>
                  <a:lnTo>
                    <a:pt x="12441" y="1928"/>
                  </a:lnTo>
                  <a:lnTo>
                    <a:pt x="12303" y="1867"/>
                  </a:lnTo>
                  <a:lnTo>
                    <a:pt x="12242" y="1806"/>
                  </a:lnTo>
                  <a:lnTo>
                    <a:pt x="12165" y="1653"/>
                  </a:lnTo>
                  <a:lnTo>
                    <a:pt x="12150" y="1439"/>
                  </a:lnTo>
                  <a:lnTo>
                    <a:pt x="12165" y="1194"/>
                  </a:lnTo>
                  <a:lnTo>
                    <a:pt x="12257" y="1041"/>
                  </a:lnTo>
                  <a:lnTo>
                    <a:pt x="12303" y="980"/>
                  </a:lnTo>
                  <a:lnTo>
                    <a:pt x="12441" y="918"/>
                  </a:lnTo>
                  <a:lnTo>
                    <a:pt x="12517" y="903"/>
                  </a:lnTo>
                  <a:close/>
                  <a:moveTo>
                    <a:pt x="14231" y="918"/>
                  </a:moveTo>
                  <a:lnTo>
                    <a:pt x="14353" y="995"/>
                  </a:lnTo>
                  <a:lnTo>
                    <a:pt x="14399" y="1056"/>
                  </a:lnTo>
                  <a:lnTo>
                    <a:pt x="14476" y="1194"/>
                  </a:lnTo>
                  <a:lnTo>
                    <a:pt x="14491" y="1408"/>
                  </a:lnTo>
                  <a:lnTo>
                    <a:pt x="14476" y="1653"/>
                  </a:lnTo>
                  <a:lnTo>
                    <a:pt x="14399" y="1806"/>
                  </a:lnTo>
                  <a:lnTo>
                    <a:pt x="14353" y="1867"/>
                  </a:lnTo>
                  <a:lnTo>
                    <a:pt x="14231" y="1928"/>
                  </a:lnTo>
                  <a:lnTo>
                    <a:pt x="14154" y="1944"/>
                  </a:lnTo>
                  <a:lnTo>
                    <a:pt x="14047" y="1928"/>
                  </a:lnTo>
                  <a:lnTo>
                    <a:pt x="13894" y="1837"/>
                  </a:lnTo>
                  <a:lnTo>
                    <a:pt x="13848" y="1760"/>
                  </a:lnTo>
                  <a:lnTo>
                    <a:pt x="13848" y="1087"/>
                  </a:lnTo>
                  <a:lnTo>
                    <a:pt x="13894" y="1010"/>
                  </a:lnTo>
                  <a:lnTo>
                    <a:pt x="14047" y="918"/>
                  </a:lnTo>
                  <a:close/>
                  <a:moveTo>
                    <a:pt x="7437" y="0"/>
                  </a:moveTo>
                  <a:lnTo>
                    <a:pt x="7238" y="77"/>
                  </a:lnTo>
                  <a:lnTo>
                    <a:pt x="7177" y="138"/>
                  </a:lnTo>
                  <a:lnTo>
                    <a:pt x="7100" y="215"/>
                  </a:lnTo>
                  <a:lnTo>
                    <a:pt x="7039" y="398"/>
                  </a:lnTo>
                  <a:lnTo>
                    <a:pt x="7024" y="521"/>
                  </a:lnTo>
                  <a:lnTo>
                    <a:pt x="7024" y="658"/>
                  </a:lnTo>
                  <a:lnTo>
                    <a:pt x="6794" y="658"/>
                  </a:lnTo>
                  <a:lnTo>
                    <a:pt x="6794" y="918"/>
                  </a:lnTo>
                  <a:lnTo>
                    <a:pt x="7024" y="918"/>
                  </a:lnTo>
                  <a:lnTo>
                    <a:pt x="7024" y="2189"/>
                  </a:lnTo>
                  <a:lnTo>
                    <a:pt x="7376" y="2189"/>
                  </a:lnTo>
                  <a:lnTo>
                    <a:pt x="7376" y="918"/>
                  </a:lnTo>
                  <a:lnTo>
                    <a:pt x="7682" y="918"/>
                  </a:lnTo>
                  <a:lnTo>
                    <a:pt x="7682" y="658"/>
                  </a:lnTo>
                  <a:lnTo>
                    <a:pt x="7376" y="658"/>
                  </a:lnTo>
                  <a:lnTo>
                    <a:pt x="7376" y="536"/>
                  </a:lnTo>
                  <a:lnTo>
                    <a:pt x="7376" y="414"/>
                  </a:lnTo>
                  <a:lnTo>
                    <a:pt x="7498" y="291"/>
                  </a:lnTo>
                  <a:lnTo>
                    <a:pt x="7620" y="276"/>
                  </a:lnTo>
                  <a:lnTo>
                    <a:pt x="7682" y="276"/>
                  </a:lnTo>
                  <a:lnTo>
                    <a:pt x="7743" y="291"/>
                  </a:lnTo>
                  <a:lnTo>
                    <a:pt x="7758" y="31"/>
                  </a:lnTo>
                  <a:lnTo>
                    <a:pt x="7651" y="0"/>
                  </a:lnTo>
                  <a:close/>
                  <a:moveTo>
                    <a:pt x="842" y="107"/>
                  </a:moveTo>
                  <a:lnTo>
                    <a:pt x="612" y="138"/>
                  </a:lnTo>
                  <a:lnTo>
                    <a:pt x="398" y="230"/>
                  </a:lnTo>
                  <a:lnTo>
                    <a:pt x="230" y="368"/>
                  </a:lnTo>
                  <a:lnTo>
                    <a:pt x="107" y="582"/>
                  </a:lnTo>
                  <a:lnTo>
                    <a:pt x="15" y="827"/>
                  </a:lnTo>
                  <a:lnTo>
                    <a:pt x="0" y="1117"/>
                  </a:lnTo>
                  <a:lnTo>
                    <a:pt x="0" y="1225"/>
                  </a:lnTo>
                  <a:lnTo>
                    <a:pt x="15" y="1500"/>
                  </a:lnTo>
                  <a:lnTo>
                    <a:pt x="107" y="1745"/>
                  </a:lnTo>
                  <a:lnTo>
                    <a:pt x="230" y="1944"/>
                  </a:lnTo>
                  <a:lnTo>
                    <a:pt x="413" y="2081"/>
                  </a:lnTo>
                  <a:lnTo>
                    <a:pt x="612" y="2189"/>
                  </a:lnTo>
                  <a:lnTo>
                    <a:pt x="857" y="2204"/>
                  </a:lnTo>
                  <a:lnTo>
                    <a:pt x="1086" y="2189"/>
                  </a:lnTo>
                  <a:lnTo>
                    <a:pt x="1285" y="2081"/>
                  </a:lnTo>
                  <a:lnTo>
                    <a:pt x="1469" y="1944"/>
                  </a:lnTo>
                  <a:lnTo>
                    <a:pt x="1591" y="1745"/>
                  </a:lnTo>
                  <a:lnTo>
                    <a:pt x="1683" y="1500"/>
                  </a:lnTo>
                  <a:lnTo>
                    <a:pt x="1699" y="1209"/>
                  </a:lnTo>
                  <a:lnTo>
                    <a:pt x="1699" y="1102"/>
                  </a:lnTo>
                  <a:lnTo>
                    <a:pt x="1668" y="811"/>
                  </a:lnTo>
                  <a:lnTo>
                    <a:pt x="1591" y="582"/>
                  </a:lnTo>
                  <a:lnTo>
                    <a:pt x="1469" y="368"/>
                  </a:lnTo>
                  <a:lnTo>
                    <a:pt x="1285" y="230"/>
                  </a:lnTo>
                  <a:lnTo>
                    <a:pt x="1086" y="138"/>
                  </a:lnTo>
                  <a:lnTo>
                    <a:pt x="842" y="107"/>
                  </a:lnTo>
                  <a:close/>
                  <a:moveTo>
                    <a:pt x="2005" y="658"/>
                  </a:moveTo>
                  <a:lnTo>
                    <a:pt x="2005" y="1653"/>
                  </a:lnTo>
                  <a:lnTo>
                    <a:pt x="2005" y="1775"/>
                  </a:lnTo>
                  <a:lnTo>
                    <a:pt x="2081" y="1990"/>
                  </a:lnTo>
                  <a:lnTo>
                    <a:pt x="2127" y="2066"/>
                  </a:lnTo>
                  <a:lnTo>
                    <a:pt x="2204" y="2127"/>
                  </a:lnTo>
                  <a:lnTo>
                    <a:pt x="2387" y="2204"/>
                  </a:lnTo>
                  <a:lnTo>
                    <a:pt x="2632" y="2204"/>
                  </a:lnTo>
                  <a:lnTo>
                    <a:pt x="2846" y="2112"/>
                  </a:lnTo>
                  <a:lnTo>
                    <a:pt x="2938" y="2036"/>
                  </a:lnTo>
                  <a:lnTo>
                    <a:pt x="2938" y="2189"/>
                  </a:lnTo>
                  <a:lnTo>
                    <a:pt x="3259" y="2189"/>
                  </a:lnTo>
                  <a:lnTo>
                    <a:pt x="3259" y="658"/>
                  </a:lnTo>
                  <a:lnTo>
                    <a:pt x="2923" y="658"/>
                  </a:lnTo>
                  <a:lnTo>
                    <a:pt x="2923" y="1760"/>
                  </a:lnTo>
                  <a:lnTo>
                    <a:pt x="2877" y="1837"/>
                  </a:lnTo>
                  <a:lnTo>
                    <a:pt x="2708" y="1928"/>
                  </a:lnTo>
                  <a:lnTo>
                    <a:pt x="2586" y="1928"/>
                  </a:lnTo>
                  <a:lnTo>
                    <a:pt x="2479" y="1913"/>
                  </a:lnTo>
                  <a:lnTo>
                    <a:pt x="2357" y="1775"/>
                  </a:lnTo>
                  <a:lnTo>
                    <a:pt x="2341" y="1638"/>
                  </a:lnTo>
                  <a:lnTo>
                    <a:pt x="2341" y="658"/>
                  </a:lnTo>
                  <a:close/>
                  <a:moveTo>
                    <a:pt x="3688" y="291"/>
                  </a:moveTo>
                  <a:lnTo>
                    <a:pt x="3688" y="658"/>
                  </a:lnTo>
                  <a:lnTo>
                    <a:pt x="3443" y="658"/>
                  </a:lnTo>
                  <a:lnTo>
                    <a:pt x="3443" y="918"/>
                  </a:lnTo>
                  <a:lnTo>
                    <a:pt x="3688" y="918"/>
                  </a:lnTo>
                  <a:lnTo>
                    <a:pt x="3688" y="1775"/>
                  </a:lnTo>
                  <a:lnTo>
                    <a:pt x="3703" y="1974"/>
                  </a:lnTo>
                  <a:lnTo>
                    <a:pt x="3902" y="2189"/>
                  </a:lnTo>
                  <a:lnTo>
                    <a:pt x="4086" y="2204"/>
                  </a:lnTo>
                  <a:lnTo>
                    <a:pt x="4193" y="2204"/>
                  </a:lnTo>
                  <a:lnTo>
                    <a:pt x="4315" y="2173"/>
                  </a:lnTo>
                  <a:lnTo>
                    <a:pt x="4315" y="1913"/>
                  </a:lnTo>
                  <a:lnTo>
                    <a:pt x="4254" y="1928"/>
                  </a:lnTo>
                  <a:lnTo>
                    <a:pt x="4116" y="1928"/>
                  </a:lnTo>
                  <a:lnTo>
                    <a:pt x="4070" y="1883"/>
                  </a:lnTo>
                  <a:lnTo>
                    <a:pt x="4040" y="1837"/>
                  </a:lnTo>
                  <a:lnTo>
                    <a:pt x="4040" y="1760"/>
                  </a:lnTo>
                  <a:lnTo>
                    <a:pt x="4040" y="918"/>
                  </a:lnTo>
                  <a:lnTo>
                    <a:pt x="4300" y="918"/>
                  </a:lnTo>
                  <a:lnTo>
                    <a:pt x="4300" y="658"/>
                  </a:lnTo>
                  <a:lnTo>
                    <a:pt x="4040" y="658"/>
                  </a:lnTo>
                  <a:lnTo>
                    <a:pt x="4040" y="291"/>
                  </a:lnTo>
                  <a:close/>
                  <a:moveTo>
                    <a:pt x="5922" y="643"/>
                  </a:moveTo>
                  <a:lnTo>
                    <a:pt x="5723" y="658"/>
                  </a:lnTo>
                  <a:lnTo>
                    <a:pt x="5555" y="735"/>
                  </a:lnTo>
                  <a:lnTo>
                    <a:pt x="5402" y="842"/>
                  </a:lnTo>
                  <a:lnTo>
                    <a:pt x="5295" y="1010"/>
                  </a:lnTo>
                  <a:lnTo>
                    <a:pt x="5233" y="1194"/>
                  </a:lnTo>
                  <a:lnTo>
                    <a:pt x="5218" y="1408"/>
                  </a:lnTo>
                  <a:lnTo>
                    <a:pt x="5218" y="1423"/>
                  </a:lnTo>
                  <a:lnTo>
                    <a:pt x="5218" y="1592"/>
                  </a:lnTo>
                  <a:lnTo>
                    <a:pt x="5325" y="1883"/>
                  </a:lnTo>
                  <a:lnTo>
                    <a:pt x="5402" y="1990"/>
                  </a:lnTo>
                  <a:lnTo>
                    <a:pt x="5509" y="2097"/>
                  </a:lnTo>
                  <a:lnTo>
                    <a:pt x="5769" y="2204"/>
                  </a:lnTo>
                  <a:lnTo>
                    <a:pt x="5922" y="2204"/>
                  </a:lnTo>
                  <a:lnTo>
                    <a:pt x="6121" y="2189"/>
                  </a:lnTo>
                  <a:lnTo>
                    <a:pt x="6289" y="2112"/>
                  </a:lnTo>
                  <a:lnTo>
                    <a:pt x="6442" y="2005"/>
                  </a:lnTo>
                  <a:lnTo>
                    <a:pt x="6534" y="1837"/>
                  </a:lnTo>
                  <a:lnTo>
                    <a:pt x="6611" y="1653"/>
                  </a:lnTo>
                  <a:lnTo>
                    <a:pt x="6626" y="1439"/>
                  </a:lnTo>
                  <a:lnTo>
                    <a:pt x="6626" y="1362"/>
                  </a:lnTo>
                  <a:lnTo>
                    <a:pt x="6611" y="1194"/>
                  </a:lnTo>
                  <a:lnTo>
                    <a:pt x="6503" y="934"/>
                  </a:lnTo>
                  <a:lnTo>
                    <a:pt x="6412" y="842"/>
                  </a:lnTo>
                  <a:lnTo>
                    <a:pt x="6320" y="750"/>
                  </a:lnTo>
                  <a:lnTo>
                    <a:pt x="6060" y="643"/>
                  </a:lnTo>
                  <a:close/>
                  <a:moveTo>
                    <a:pt x="9365" y="107"/>
                  </a:moveTo>
                  <a:lnTo>
                    <a:pt x="9197" y="123"/>
                  </a:lnTo>
                  <a:lnTo>
                    <a:pt x="8936" y="199"/>
                  </a:lnTo>
                  <a:lnTo>
                    <a:pt x="8829" y="276"/>
                  </a:lnTo>
                  <a:lnTo>
                    <a:pt x="8737" y="352"/>
                  </a:lnTo>
                  <a:lnTo>
                    <a:pt x="8646" y="567"/>
                  </a:lnTo>
                  <a:lnTo>
                    <a:pt x="8630" y="674"/>
                  </a:lnTo>
                  <a:lnTo>
                    <a:pt x="8646" y="811"/>
                  </a:lnTo>
                  <a:lnTo>
                    <a:pt x="8783" y="1041"/>
                  </a:lnTo>
                  <a:lnTo>
                    <a:pt x="8921" y="1133"/>
                  </a:lnTo>
                  <a:lnTo>
                    <a:pt x="9074" y="1225"/>
                  </a:lnTo>
                  <a:lnTo>
                    <a:pt x="9304" y="1301"/>
                  </a:lnTo>
                  <a:lnTo>
                    <a:pt x="9533" y="1378"/>
                  </a:lnTo>
                  <a:lnTo>
                    <a:pt x="9640" y="1454"/>
                  </a:lnTo>
                  <a:lnTo>
                    <a:pt x="9732" y="1531"/>
                  </a:lnTo>
                  <a:lnTo>
                    <a:pt x="9747" y="1653"/>
                  </a:lnTo>
                  <a:lnTo>
                    <a:pt x="9732" y="1775"/>
                  </a:lnTo>
                  <a:lnTo>
                    <a:pt x="9640" y="1852"/>
                  </a:lnTo>
                  <a:lnTo>
                    <a:pt x="9533" y="1913"/>
                  </a:lnTo>
                  <a:lnTo>
                    <a:pt x="9365" y="1928"/>
                  </a:lnTo>
                  <a:lnTo>
                    <a:pt x="9166" y="1913"/>
                  </a:lnTo>
                  <a:lnTo>
                    <a:pt x="9044" y="1837"/>
                  </a:lnTo>
                  <a:lnTo>
                    <a:pt x="8952" y="1729"/>
                  </a:lnTo>
                  <a:lnTo>
                    <a:pt x="8921" y="1561"/>
                  </a:lnTo>
                  <a:lnTo>
                    <a:pt x="8569" y="1561"/>
                  </a:lnTo>
                  <a:lnTo>
                    <a:pt x="8584" y="1745"/>
                  </a:lnTo>
                  <a:lnTo>
                    <a:pt x="8676" y="1898"/>
                  </a:lnTo>
                  <a:lnTo>
                    <a:pt x="8799" y="2036"/>
                  </a:lnTo>
                  <a:lnTo>
                    <a:pt x="8967" y="2127"/>
                  </a:lnTo>
                  <a:lnTo>
                    <a:pt x="9151" y="2189"/>
                  </a:lnTo>
                  <a:lnTo>
                    <a:pt x="9365" y="2204"/>
                  </a:lnTo>
                  <a:lnTo>
                    <a:pt x="9533" y="2204"/>
                  </a:lnTo>
                  <a:lnTo>
                    <a:pt x="9793" y="2127"/>
                  </a:lnTo>
                  <a:lnTo>
                    <a:pt x="9900" y="2066"/>
                  </a:lnTo>
                  <a:lnTo>
                    <a:pt x="9992" y="1974"/>
                  </a:lnTo>
                  <a:lnTo>
                    <a:pt x="10084" y="1775"/>
                  </a:lnTo>
                  <a:lnTo>
                    <a:pt x="10099" y="1653"/>
                  </a:lnTo>
                  <a:lnTo>
                    <a:pt x="10084" y="1500"/>
                  </a:lnTo>
                  <a:lnTo>
                    <a:pt x="10023" y="1378"/>
                  </a:lnTo>
                  <a:lnTo>
                    <a:pt x="9946" y="1270"/>
                  </a:lnTo>
                  <a:lnTo>
                    <a:pt x="9824" y="1179"/>
                  </a:lnTo>
                  <a:lnTo>
                    <a:pt x="9656" y="1087"/>
                  </a:lnTo>
                  <a:lnTo>
                    <a:pt x="9441" y="1010"/>
                  </a:lnTo>
                  <a:lnTo>
                    <a:pt x="9212" y="934"/>
                  </a:lnTo>
                  <a:lnTo>
                    <a:pt x="9089" y="873"/>
                  </a:lnTo>
                  <a:lnTo>
                    <a:pt x="9013" y="781"/>
                  </a:lnTo>
                  <a:lnTo>
                    <a:pt x="8982" y="674"/>
                  </a:lnTo>
                  <a:lnTo>
                    <a:pt x="8998" y="551"/>
                  </a:lnTo>
                  <a:lnTo>
                    <a:pt x="9089" y="475"/>
                  </a:lnTo>
                  <a:lnTo>
                    <a:pt x="9197" y="414"/>
                  </a:lnTo>
                  <a:lnTo>
                    <a:pt x="9350" y="398"/>
                  </a:lnTo>
                  <a:lnTo>
                    <a:pt x="9533" y="414"/>
                  </a:lnTo>
                  <a:lnTo>
                    <a:pt x="9640" y="490"/>
                  </a:lnTo>
                  <a:lnTo>
                    <a:pt x="9732" y="582"/>
                  </a:lnTo>
                  <a:lnTo>
                    <a:pt x="9747" y="735"/>
                  </a:lnTo>
                  <a:lnTo>
                    <a:pt x="10099" y="735"/>
                  </a:lnTo>
                  <a:lnTo>
                    <a:pt x="10084" y="567"/>
                  </a:lnTo>
                  <a:lnTo>
                    <a:pt x="9992" y="414"/>
                  </a:lnTo>
                  <a:lnTo>
                    <a:pt x="9885" y="276"/>
                  </a:lnTo>
                  <a:lnTo>
                    <a:pt x="9732" y="199"/>
                  </a:lnTo>
                  <a:lnTo>
                    <a:pt x="9564" y="123"/>
                  </a:lnTo>
                  <a:lnTo>
                    <a:pt x="9365" y="107"/>
                  </a:lnTo>
                  <a:close/>
                  <a:moveTo>
                    <a:pt x="10849" y="643"/>
                  </a:moveTo>
                  <a:lnTo>
                    <a:pt x="10589" y="750"/>
                  </a:lnTo>
                  <a:lnTo>
                    <a:pt x="10497" y="842"/>
                  </a:lnTo>
                  <a:lnTo>
                    <a:pt x="10405" y="949"/>
                  </a:lnTo>
                  <a:lnTo>
                    <a:pt x="10314" y="1225"/>
                  </a:lnTo>
                  <a:lnTo>
                    <a:pt x="10314" y="1393"/>
                  </a:lnTo>
                  <a:lnTo>
                    <a:pt x="10314" y="1439"/>
                  </a:lnTo>
                  <a:lnTo>
                    <a:pt x="10314" y="1607"/>
                  </a:lnTo>
                  <a:lnTo>
                    <a:pt x="10405" y="1898"/>
                  </a:lnTo>
                  <a:lnTo>
                    <a:pt x="10497" y="2005"/>
                  </a:lnTo>
                  <a:lnTo>
                    <a:pt x="10589" y="2097"/>
                  </a:lnTo>
                  <a:lnTo>
                    <a:pt x="10849" y="2204"/>
                  </a:lnTo>
                  <a:lnTo>
                    <a:pt x="11155" y="2204"/>
                  </a:lnTo>
                  <a:lnTo>
                    <a:pt x="11308" y="2143"/>
                  </a:lnTo>
                  <a:lnTo>
                    <a:pt x="11431" y="2051"/>
                  </a:lnTo>
                  <a:lnTo>
                    <a:pt x="11538" y="1944"/>
                  </a:lnTo>
                  <a:lnTo>
                    <a:pt x="11599" y="1821"/>
                  </a:lnTo>
                  <a:lnTo>
                    <a:pt x="11614" y="1684"/>
                  </a:lnTo>
                  <a:lnTo>
                    <a:pt x="11293" y="1684"/>
                  </a:lnTo>
                  <a:lnTo>
                    <a:pt x="11278" y="1775"/>
                  </a:lnTo>
                  <a:lnTo>
                    <a:pt x="11201" y="1867"/>
                  </a:lnTo>
                  <a:lnTo>
                    <a:pt x="11109" y="1928"/>
                  </a:lnTo>
                  <a:lnTo>
                    <a:pt x="11002" y="1944"/>
                  </a:lnTo>
                  <a:lnTo>
                    <a:pt x="10849" y="1913"/>
                  </a:lnTo>
                  <a:lnTo>
                    <a:pt x="10742" y="1821"/>
                  </a:lnTo>
                  <a:lnTo>
                    <a:pt x="10666" y="1668"/>
                  </a:lnTo>
                  <a:lnTo>
                    <a:pt x="10650" y="1454"/>
                  </a:lnTo>
                  <a:lnTo>
                    <a:pt x="10650" y="1393"/>
                  </a:lnTo>
                  <a:lnTo>
                    <a:pt x="10666" y="1163"/>
                  </a:lnTo>
                  <a:lnTo>
                    <a:pt x="10742" y="1026"/>
                  </a:lnTo>
                  <a:lnTo>
                    <a:pt x="10849" y="934"/>
                  </a:lnTo>
                  <a:lnTo>
                    <a:pt x="11002" y="903"/>
                  </a:lnTo>
                  <a:lnTo>
                    <a:pt x="11125" y="918"/>
                  </a:lnTo>
                  <a:lnTo>
                    <a:pt x="11201" y="995"/>
                  </a:lnTo>
                  <a:lnTo>
                    <a:pt x="11278" y="1087"/>
                  </a:lnTo>
                  <a:lnTo>
                    <a:pt x="11293" y="1209"/>
                  </a:lnTo>
                  <a:lnTo>
                    <a:pt x="11614" y="1209"/>
                  </a:lnTo>
                  <a:lnTo>
                    <a:pt x="11614" y="1087"/>
                  </a:lnTo>
                  <a:lnTo>
                    <a:pt x="11522" y="873"/>
                  </a:lnTo>
                  <a:lnTo>
                    <a:pt x="11446" y="796"/>
                  </a:lnTo>
                  <a:lnTo>
                    <a:pt x="11354" y="720"/>
                  </a:lnTo>
                  <a:lnTo>
                    <a:pt x="11125" y="643"/>
                  </a:lnTo>
                  <a:close/>
                  <a:moveTo>
                    <a:pt x="12517" y="643"/>
                  </a:moveTo>
                  <a:lnTo>
                    <a:pt x="12318" y="658"/>
                  </a:lnTo>
                  <a:lnTo>
                    <a:pt x="12150" y="735"/>
                  </a:lnTo>
                  <a:lnTo>
                    <a:pt x="11997" y="842"/>
                  </a:lnTo>
                  <a:lnTo>
                    <a:pt x="11905" y="1010"/>
                  </a:lnTo>
                  <a:lnTo>
                    <a:pt x="11828" y="1194"/>
                  </a:lnTo>
                  <a:lnTo>
                    <a:pt x="11813" y="1408"/>
                  </a:lnTo>
                  <a:lnTo>
                    <a:pt x="11813" y="1423"/>
                  </a:lnTo>
                  <a:lnTo>
                    <a:pt x="11813" y="1592"/>
                  </a:lnTo>
                  <a:lnTo>
                    <a:pt x="11920" y="1883"/>
                  </a:lnTo>
                  <a:lnTo>
                    <a:pt x="11997" y="1990"/>
                  </a:lnTo>
                  <a:lnTo>
                    <a:pt x="12104" y="2097"/>
                  </a:lnTo>
                  <a:lnTo>
                    <a:pt x="12364" y="2204"/>
                  </a:lnTo>
                  <a:lnTo>
                    <a:pt x="12517" y="2204"/>
                  </a:lnTo>
                  <a:lnTo>
                    <a:pt x="12716" y="2189"/>
                  </a:lnTo>
                  <a:lnTo>
                    <a:pt x="12884" y="2112"/>
                  </a:lnTo>
                  <a:lnTo>
                    <a:pt x="13037" y="2005"/>
                  </a:lnTo>
                  <a:lnTo>
                    <a:pt x="13129" y="1837"/>
                  </a:lnTo>
                  <a:lnTo>
                    <a:pt x="13206" y="1653"/>
                  </a:lnTo>
                  <a:lnTo>
                    <a:pt x="13221" y="1439"/>
                  </a:lnTo>
                  <a:lnTo>
                    <a:pt x="13221" y="1362"/>
                  </a:lnTo>
                  <a:lnTo>
                    <a:pt x="13206" y="1194"/>
                  </a:lnTo>
                  <a:lnTo>
                    <a:pt x="13099" y="934"/>
                  </a:lnTo>
                  <a:lnTo>
                    <a:pt x="13007" y="842"/>
                  </a:lnTo>
                  <a:lnTo>
                    <a:pt x="12915" y="750"/>
                  </a:lnTo>
                  <a:lnTo>
                    <a:pt x="12670" y="643"/>
                  </a:lnTo>
                  <a:close/>
                  <a:moveTo>
                    <a:pt x="15761" y="643"/>
                  </a:moveTo>
                  <a:lnTo>
                    <a:pt x="15562" y="658"/>
                  </a:lnTo>
                  <a:lnTo>
                    <a:pt x="15394" y="735"/>
                  </a:lnTo>
                  <a:lnTo>
                    <a:pt x="15256" y="842"/>
                  </a:lnTo>
                  <a:lnTo>
                    <a:pt x="15149" y="1010"/>
                  </a:lnTo>
                  <a:lnTo>
                    <a:pt x="15088" y="1194"/>
                  </a:lnTo>
                  <a:lnTo>
                    <a:pt x="15073" y="1423"/>
                  </a:lnTo>
                  <a:lnTo>
                    <a:pt x="15073" y="1469"/>
                  </a:lnTo>
                  <a:lnTo>
                    <a:pt x="15073" y="1622"/>
                  </a:lnTo>
                  <a:lnTo>
                    <a:pt x="15180" y="1898"/>
                  </a:lnTo>
                  <a:lnTo>
                    <a:pt x="15271" y="2005"/>
                  </a:lnTo>
                  <a:lnTo>
                    <a:pt x="15379" y="2097"/>
                  </a:lnTo>
                  <a:lnTo>
                    <a:pt x="15639" y="2204"/>
                  </a:lnTo>
                  <a:lnTo>
                    <a:pt x="15975" y="2204"/>
                  </a:lnTo>
                  <a:lnTo>
                    <a:pt x="16128" y="2127"/>
                  </a:lnTo>
                  <a:lnTo>
                    <a:pt x="16281" y="2051"/>
                  </a:lnTo>
                  <a:lnTo>
                    <a:pt x="16373" y="1928"/>
                  </a:lnTo>
                  <a:lnTo>
                    <a:pt x="16190" y="1745"/>
                  </a:lnTo>
                  <a:lnTo>
                    <a:pt x="16113" y="1837"/>
                  </a:lnTo>
                  <a:lnTo>
                    <a:pt x="15929" y="1928"/>
                  </a:lnTo>
                  <a:lnTo>
                    <a:pt x="15807" y="1944"/>
                  </a:lnTo>
                  <a:lnTo>
                    <a:pt x="15654" y="1913"/>
                  </a:lnTo>
                  <a:lnTo>
                    <a:pt x="15532" y="1821"/>
                  </a:lnTo>
                  <a:lnTo>
                    <a:pt x="15440" y="1699"/>
                  </a:lnTo>
                  <a:lnTo>
                    <a:pt x="15409" y="1531"/>
                  </a:lnTo>
                  <a:lnTo>
                    <a:pt x="16404" y="1531"/>
                  </a:lnTo>
                  <a:lnTo>
                    <a:pt x="16404" y="1393"/>
                  </a:lnTo>
                  <a:lnTo>
                    <a:pt x="16388" y="1225"/>
                  </a:lnTo>
                  <a:lnTo>
                    <a:pt x="16312" y="934"/>
                  </a:lnTo>
                  <a:lnTo>
                    <a:pt x="16235" y="842"/>
                  </a:lnTo>
                  <a:lnTo>
                    <a:pt x="16144" y="750"/>
                  </a:lnTo>
                  <a:lnTo>
                    <a:pt x="15899" y="643"/>
                  </a:lnTo>
                  <a:close/>
                  <a:moveTo>
                    <a:pt x="14124" y="643"/>
                  </a:moveTo>
                  <a:lnTo>
                    <a:pt x="13910" y="735"/>
                  </a:lnTo>
                  <a:lnTo>
                    <a:pt x="13833" y="827"/>
                  </a:lnTo>
                  <a:lnTo>
                    <a:pt x="13818" y="658"/>
                  </a:lnTo>
                  <a:lnTo>
                    <a:pt x="13512" y="658"/>
                  </a:lnTo>
                  <a:lnTo>
                    <a:pt x="13512" y="2770"/>
                  </a:lnTo>
                  <a:lnTo>
                    <a:pt x="13848" y="2770"/>
                  </a:lnTo>
                  <a:lnTo>
                    <a:pt x="13848" y="2051"/>
                  </a:lnTo>
                  <a:lnTo>
                    <a:pt x="13925" y="2127"/>
                  </a:lnTo>
                  <a:lnTo>
                    <a:pt x="14124" y="2204"/>
                  </a:lnTo>
                  <a:lnTo>
                    <a:pt x="14384" y="2204"/>
                  </a:lnTo>
                  <a:lnTo>
                    <a:pt x="14598" y="2097"/>
                  </a:lnTo>
                  <a:lnTo>
                    <a:pt x="14675" y="2005"/>
                  </a:lnTo>
                  <a:lnTo>
                    <a:pt x="14751" y="1883"/>
                  </a:lnTo>
                  <a:lnTo>
                    <a:pt x="14828" y="1607"/>
                  </a:lnTo>
                  <a:lnTo>
                    <a:pt x="14843" y="1439"/>
                  </a:lnTo>
                  <a:lnTo>
                    <a:pt x="14843" y="1423"/>
                  </a:lnTo>
                  <a:lnTo>
                    <a:pt x="14828" y="1240"/>
                  </a:lnTo>
                  <a:lnTo>
                    <a:pt x="14751" y="949"/>
                  </a:lnTo>
                  <a:lnTo>
                    <a:pt x="14675" y="842"/>
                  </a:lnTo>
                  <a:lnTo>
                    <a:pt x="14598" y="750"/>
                  </a:lnTo>
                  <a:lnTo>
                    <a:pt x="14384" y="643"/>
                  </a:ln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a:off x="855175" y="4388050"/>
              <a:ext cx="267800" cy="25"/>
            </a:xfrm>
            <a:custGeom>
              <a:avLst/>
              <a:gdLst/>
              <a:ahLst/>
              <a:cxnLst/>
              <a:rect l="l" t="t" r="r" b="b"/>
              <a:pathLst>
                <a:path w="10712" h="1" fill="none" extrusionOk="0">
                  <a:moveTo>
                    <a:pt x="0" y="1"/>
                  </a:moveTo>
                  <a:lnTo>
                    <a:pt x="10712" y="1"/>
                  </a:lnTo>
                </a:path>
              </a:pathLst>
            </a:custGeom>
            <a:noFill/>
            <a:ln w="9575" cap="flat" cmpd="sng">
              <a:solidFill>
                <a:srgbClr val="56C36E"/>
              </a:solidFill>
              <a:prstDash val="dash"/>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8"/>
            <p:cNvSpPr/>
            <p:nvPr/>
          </p:nvSpPr>
          <p:spPr>
            <a:xfrm>
              <a:off x="855175" y="4512375"/>
              <a:ext cx="267800" cy="25"/>
            </a:xfrm>
            <a:custGeom>
              <a:avLst/>
              <a:gdLst/>
              <a:ahLst/>
              <a:cxnLst/>
              <a:rect l="l" t="t" r="r" b="b"/>
              <a:pathLst>
                <a:path w="10712" h="1" fill="none" extrusionOk="0">
                  <a:moveTo>
                    <a:pt x="0" y="1"/>
                  </a:moveTo>
                  <a:lnTo>
                    <a:pt x="10712" y="1"/>
                  </a:lnTo>
                </a:path>
              </a:pathLst>
            </a:custGeom>
            <a:noFill/>
            <a:ln w="9575" cap="flat" cmpd="sng">
              <a:solidFill>
                <a:srgbClr val="56C36E"/>
              </a:solidFill>
              <a:prstDash val="dash"/>
              <a:miter lim="153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28"/>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Elements of Spatial Motion</a:t>
            </a:r>
            <a:endParaRPr sz="1620">
              <a:solidFill>
                <a:srgbClr val="E06666"/>
              </a:solidFill>
              <a:latin typeface="Poppins SemiBold"/>
              <a:ea typeface="Poppins SemiBold"/>
              <a:cs typeface="Poppins SemiBold"/>
              <a:sym typeface="Poppins SemiBo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9"/>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Case Study - Wheelchair Accessible Kitchens</a:t>
            </a:r>
            <a:endParaRPr sz="1620">
              <a:solidFill>
                <a:srgbClr val="E06666"/>
              </a:solidFill>
              <a:latin typeface="Poppins SemiBold"/>
              <a:ea typeface="Poppins SemiBold"/>
              <a:cs typeface="Poppins SemiBold"/>
              <a:sym typeface="Poppins SemiBold"/>
            </a:endParaRPr>
          </a:p>
        </p:txBody>
      </p:sp>
      <p:grpSp>
        <p:nvGrpSpPr>
          <p:cNvPr id="705" name="Google Shape;705;p29"/>
          <p:cNvGrpSpPr/>
          <p:nvPr/>
        </p:nvGrpSpPr>
        <p:grpSpPr>
          <a:xfrm>
            <a:off x="998859" y="5456537"/>
            <a:ext cx="7146280" cy="1177902"/>
            <a:chOff x="346900" y="3666050"/>
            <a:chExt cx="8091350" cy="1333675"/>
          </a:xfrm>
        </p:grpSpPr>
        <p:sp>
          <p:nvSpPr>
            <p:cNvPr id="706" name="Google Shape;706;p29"/>
            <p:cNvSpPr txBox="1"/>
            <p:nvPr/>
          </p:nvSpPr>
          <p:spPr>
            <a:xfrm>
              <a:off x="346900" y="4319925"/>
              <a:ext cx="1765500" cy="36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Gather Data</a:t>
              </a:r>
              <a:endParaRPr sz="900">
                <a:latin typeface="Montserrat SemiBold"/>
                <a:ea typeface="Montserrat SemiBold"/>
                <a:cs typeface="Montserrat SemiBold"/>
                <a:sym typeface="Montserrat SemiBold"/>
              </a:endParaRPr>
            </a:p>
          </p:txBody>
        </p:sp>
        <p:sp>
          <p:nvSpPr>
            <p:cNvPr id="707" name="Google Shape;707;p29"/>
            <p:cNvSpPr txBox="1"/>
            <p:nvPr/>
          </p:nvSpPr>
          <p:spPr>
            <a:xfrm>
              <a:off x="2188025" y="4319925"/>
              <a:ext cx="1082400" cy="679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Choose Motions to Study</a:t>
              </a:r>
              <a:endParaRPr sz="900">
                <a:latin typeface="Montserrat SemiBold"/>
                <a:ea typeface="Montserrat SemiBold"/>
                <a:cs typeface="Montserrat SemiBold"/>
                <a:sym typeface="Montserrat SemiBold"/>
              </a:endParaRPr>
            </a:p>
          </p:txBody>
        </p:sp>
        <p:sp>
          <p:nvSpPr>
            <p:cNvPr id="708" name="Google Shape;708;p29"/>
            <p:cNvSpPr txBox="1"/>
            <p:nvPr/>
          </p:nvSpPr>
          <p:spPr>
            <a:xfrm>
              <a:off x="3700750" y="4319925"/>
              <a:ext cx="1345500" cy="52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Implement code using Posenet</a:t>
              </a:r>
              <a:endParaRPr sz="900">
                <a:latin typeface="Montserrat SemiBold"/>
                <a:ea typeface="Montserrat SemiBold"/>
                <a:cs typeface="Montserrat SemiBold"/>
                <a:sym typeface="Montserrat SemiBold"/>
              </a:endParaRPr>
            </a:p>
          </p:txBody>
        </p:sp>
        <p:sp>
          <p:nvSpPr>
            <p:cNvPr id="709" name="Google Shape;709;p29"/>
            <p:cNvSpPr txBox="1"/>
            <p:nvPr/>
          </p:nvSpPr>
          <p:spPr>
            <a:xfrm>
              <a:off x="5428875" y="4319925"/>
              <a:ext cx="1345500" cy="36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Analyze Data</a:t>
              </a:r>
              <a:endParaRPr sz="900">
                <a:latin typeface="Montserrat SemiBold"/>
                <a:ea typeface="Montserrat SemiBold"/>
                <a:cs typeface="Montserrat SemiBold"/>
                <a:sym typeface="Montserrat SemiBold"/>
              </a:endParaRPr>
            </a:p>
          </p:txBody>
        </p:sp>
        <p:pic>
          <p:nvPicPr>
            <p:cNvPr id="710" name="Google Shape;710;p29"/>
            <p:cNvPicPr preferRelativeResize="0"/>
            <p:nvPr/>
          </p:nvPicPr>
          <p:blipFill rotWithShape="1">
            <a:blip r:embed="rId3">
              <a:alphaModFix/>
            </a:blip>
            <a:srcRect b="16043"/>
            <a:stretch/>
          </p:blipFill>
          <p:spPr>
            <a:xfrm>
              <a:off x="3988657" y="3666050"/>
              <a:ext cx="769703" cy="646224"/>
            </a:xfrm>
            <a:prstGeom prst="rect">
              <a:avLst/>
            </a:prstGeom>
            <a:noFill/>
            <a:ln>
              <a:noFill/>
            </a:ln>
          </p:spPr>
        </p:pic>
        <p:pic>
          <p:nvPicPr>
            <p:cNvPr id="711" name="Google Shape;711;p29"/>
            <p:cNvPicPr preferRelativeResize="0"/>
            <p:nvPr/>
          </p:nvPicPr>
          <p:blipFill rotWithShape="1">
            <a:blip r:embed="rId4">
              <a:alphaModFix/>
            </a:blip>
            <a:srcRect b="28129"/>
            <a:stretch/>
          </p:blipFill>
          <p:spPr>
            <a:xfrm>
              <a:off x="5716773" y="3705019"/>
              <a:ext cx="769706" cy="553168"/>
            </a:xfrm>
            <a:prstGeom prst="rect">
              <a:avLst/>
            </a:prstGeom>
            <a:noFill/>
            <a:ln>
              <a:noFill/>
            </a:ln>
          </p:spPr>
        </p:pic>
        <p:pic>
          <p:nvPicPr>
            <p:cNvPr id="712" name="Google Shape;712;p29"/>
            <p:cNvPicPr preferRelativeResize="0"/>
            <p:nvPr/>
          </p:nvPicPr>
          <p:blipFill rotWithShape="1">
            <a:blip r:embed="rId5">
              <a:alphaModFix/>
            </a:blip>
            <a:srcRect b="18340"/>
            <a:stretch/>
          </p:blipFill>
          <p:spPr>
            <a:xfrm>
              <a:off x="912663" y="3730312"/>
              <a:ext cx="633969" cy="517708"/>
            </a:xfrm>
            <a:prstGeom prst="rect">
              <a:avLst/>
            </a:prstGeom>
            <a:noFill/>
            <a:ln>
              <a:noFill/>
            </a:ln>
          </p:spPr>
        </p:pic>
        <p:pic>
          <p:nvPicPr>
            <p:cNvPr id="713" name="Google Shape;713;p29"/>
            <p:cNvPicPr preferRelativeResize="0"/>
            <p:nvPr/>
          </p:nvPicPr>
          <p:blipFill rotWithShape="1">
            <a:blip r:embed="rId6">
              <a:alphaModFix/>
            </a:blip>
            <a:srcRect b="23277"/>
            <a:stretch/>
          </p:blipFill>
          <p:spPr>
            <a:xfrm>
              <a:off x="2368704" y="3712582"/>
              <a:ext cx="721038" cy="553168"/>
            </a:xfrm>
            <a:prstGeom prst="rect">
              <a:avLst/>
            </a:prstGeom>
            <a:noFill/>
            <a:ln>
              <a:noFill/>
            </a:ln>
          </p:spPr>
        </p:pic>
        <p:cxnSp>
          <p:nvCxnSpPr>
            <p:cNvPr id="714" name="Google Shape;714;p29"/>
            <p:cNvCxnSpPr/>
            <p:nvPr/>
          </p:nvCxnSpPr>
          <p:spPr>
            <a:xfrm>
              <a:off x="1731825" y="4515775"/>
              <a:ext cx="547800" cy="0"/>
            </a:xfrm>
            <a:prstGeom prst="straightConnector1">
              <a:avLst/>
            </a:prstGeom>
            <a:noFill/>
            <a:ln w="9525" cap="flat" cmpd="sng">
              <a:solidFill>
                <a:srgbClr val="EA9999"/>
              </a:solidFill>
              <a:prstDash val="dash"/>
              <a:round/>
              <a:headEnd type="none" w="med" len="med"/>
              <a:tailEnd type="triangle" w="med" len="med"/>
            </a:ln>
          </p:spPr>
        </p:cxnSp>
        <p:cxnSp>
          <p:nvCxnSpPr>
            <p:cNvPr id="715" name="Google Shape;715;p29"/>
            <p:cNvCxnSpPr/>
            <p:nvPr/>
          </p:nvCxnSpPr>
          <p:spPr>
            <a:xfrm>
              <a:off x="3194225" y="4515775"/>
              <a:ext cx="547800" cy="0"/>
            </a:xfrm>
            <a:prstGeom prst="straightConnector1">
              <a:avLst/>
            </a:prstGeom>
            <a:noFill/>
            <a:ln w="9525" cap="flat" cmpd="sng">
              <a:solidFill>
                <a:srgbClr val="EA9999"/>
              </a:solidFill>
              <a:prstDash val="dash"/>
              <a:round/>
              <a:headEnd type="none" w="med" len="med"/>
              <a:tailEnd type="triangle" w="med" len="med"/>
            </a:ln>
          </p:spPr>
        </p:cxnSp>
        <p:cxnSp>
          <p:nvCxnSpPr>
            <p:cNvPr id="716" name="Google Shape;716;p29"/>
            <p:cNvCxnSpPr/>
            <p:nvPr/>
          </p:nvCxnSpPr>
          <p:spPr>
            <a:xfrm>
              <a:off x="5033475" y="4515775"/>
              <a:ext cx="547800" cy="0"/>
            </a:xfrm>
            <a:prstGeom prst="straightConnector1">
              <a:avLst/>
            </a:prstGeom>
            <a:noFill/>
            <a:ln w="9525" cap="flat" cmpd="sng">
              <a:solidFill>
                <a:srgbClr val="EA9999"/>
              </a:solidFill>
              <a:prstDash val="dash"/>
              <a:round/>
              <a:headEnd type="none" w="med" len="med"/>
              <a:tailEnd type="triangle" w="med" len="med"/>
            </a:ln>
          </p:spPr>
        </p:cxnSp>
        <p:sp>
          <p:nvSpPr>
            <p:cNvPr id="717" name="Google Shape;717;p29"/>
            <p:cNvSpPr txBox="1"/>
            <p:nvPr/>
          </p:nvSpPr>
          <p:spPr>
            <a:xfrm>
              <a:off x="7092750" y="4319925"/>
              <a:ext cx="1345500" cy="36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Suggestions</a:t>
              </a:r>
              <a:endParaRPr sz="900">
                <a:latin typeface="Montserrat SemiBold"/>
                <a:ea typeface="Montserrat SemiBold"/>
                <a:cs typeface="Montserrat SemiBold"/>
                <a:sym typeface="Montserrat SemiBold"/>
              </a:endParaRPr>
            </a:p>
          </p:txBody>
        </p:sp>
        <p:cxnSp>
          <p:nvCxnSpPr>
            <p:cNvPr id="718" name="Google Shape;718;p29"/>
            <p:cNvCxnSpPr/>
            <p:nvPr/>
          </p:nvCxnSpPr>
          <p:spPr>
            <a:xfrm>
              <a:off x="6697350" y="4515775"/>
              <a:ext cx="547800" cy="0"/>
            </a:xfrm>
            <a:prstGeom prst="straightConnector1">
              <a:avLst/>
            </a:prstGeom>
            <a:noFill/>
            <a:ln w="9525" cap="flat" cmpd="sng">
              <a:solidFill>
                <a:srgbClr val="EA9999"/>
              </a:solidFill>
              <a:prstDash val="dash"/>
              <a:round/>
              <a:headEnd type="none" w="med" len="med"/>
              <a:tailEnd type="triangle" w="med" len="med"/>
            </a:ln>
          </p:spPr>
        </p:cxnSp>
        <p:pic>
          <p:nvPicPr>
            <p:cNvPr id="719" name="Google Shape;719;p29"/>
            <p:cNvPicPr preferRelativeResize="0"/>
            <p:nvPr/>
          </p:nvPicPr>
          <p:blipFill rotWithShape="1">
            <a:blip r:embed="rId7">
              <a:alphaModFix/>
            </a:blip>
            <a:srcRect b="18340"/>
            <a:stretch/>
          </p:blipFill>
          <p:spPr>
            <a:xfrm>
              <a:off x="7444894" y="3730312"/>
              <a:ext cx="633981" cy="517708"/>
            </a:xfrm>
            <a:prstGeom prst="rect">
              <a:avLst/>
            </a:prstGeom>
            <a:noFill/>
            <a:ln>
              <a:noFill/>
            </a:ln>
          </p:spPr>
        </p:pic>
      </p:grpSp>
      <p:sp>
        <p:nvSpPr>
          <p:cNvPr id="720" name="Google Shape;720;p29"/>
          <p:cNvSpPr txBox="1">
            <a:spLocks noGrp="1"/>
          </p:cNvSpPr>
          <p:nvPr>
            <p:ph type="title"/>
          </p:nvPr>
        </p:nvSpPr>
        <p:spPr>
          <a:xfrm>
            <a:off x="6174875" y="966663"/>
            <a:ext cx="2172000" cy="2368500"/>
          </a:xfrm>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None/>
            </a:pPr>
            <a:r>
              <a:rPr lang="en" sz="1500" b="1">
                <a:solidFill>
                  <a:srgbClr val="434343"/>
                </a:solidFill>
                <a:latin typeface="Poppins"/>
                <a:ea typeface="Poppins"/>
                <a:cs typeface="Poppins"/>
                <a:sym typeface="Poppins"/>
              </a:rPr>
              <a:t>Factors:</a:t>
            </a:r>
            <a:endParaRPr sz="1800" b="1">
              <a:solidFill>
                <a:srgbClr val="434343"/>
              </a:solidFill>
              <a:latin typeface="Poppins"/>
              <a:ea typeface="Poppins"/>
              <a:cs typeface="Poppins"/>
              <a:sym typeface="Poppins"/>
            </a:endParaRPr>
          </a:p>
          <a:p>
            <a:pPr marL="0" lvl="0" indent="0" algn="ctr" rtl="0">
              <a:lnSpc>
                <a:spcPct val="150000"/>
              </a:lnSpc>
              <a:spcBef>
                <a:spcPts val="0"/>
              </a:spcBef>
              <a:spcAft>
                <a:spcPts val="0"/>
              </a:spcAft>
              <a:buNone/>
            </a:pPr>
            <a:r>
              <a:rPr lang="en" sz="1400">
                <a:solidFill>
                  <a:srgbClr val="434343"/>
                </a:solidFill>
                <a:latin typeface="Poppins"/>
                <a:ea typeface="Poppins"/>
                <a:cs typeface="Poppins"/>
                <a:sym typeface="Poppins"/>
              </a:rPr>
              <a:t>Difficulty</a:t>
            </a:r>
            <a:endParaRPr sz="1400">
              <a:solidFill>
                <a:srgbClr val="434343"/>
              </a:solidFill>
              <a:latin typeface="Poppins"/>
              <a:ea typeface="Poppins"/>
              <a:cs typeface="Poppins"/>
              <a:sym typeface="Poppins"/>
            </a:endParaRPr>
          </a:p>
          <a:p>
            <a:pPr marL="0" lvl="0" indent="0" algn="ctr" rtl="0">
              <a:lnSpc>
                <a:spcPct val="150000"/>
              </a:lnSpc>
              <a:spcBef>
                <a:spcPts val="0"/>
              </a:spcBef>
              <a:spcAft>
                <a:spcPts val="0"/>
              </a:spcAft>
              <a:buNone/>
            </a:pPr>
            <a:r>
              <a:rPr lang="en" sz="1400">
                <a:solidFill>
                  <a:srgbClr val="434343"/>
                </a:solidFill>
                <a:latin typeface="Poppins"/>
                <a:ea typeface="Poppins"/>
                <a:cs typeface="Poppins"/>
                <a:sym typeface="Poppins"/>
              </a:rPr>
              <a:t>Traffic</a:t>
            </a:r>
            <a:endParaRPr sz="1400">
              <a:solidFill>
                <a:srgbClr val="434343"/>
              </a:solidFill>
              <a:latin typeface="Poppins"/>
              <a:ea typeface="Poppins"/>
              <a:cs typeface="Poppins"/>
              <a:sym typeface="Poppins"/>
            </a:endParaRPr>
          </a:p>
          <a:p>
            <a:pPr marL="0" lvl="0" indent="0" algn="ctr" rtl="0">
              <a:lnSpc>
                <a:spcPct val="150000"/>
              </a:lnSpc>
              <a:spcBef>
                <a:spcPts val="0"/>
              </a:spcBef>
              <a:spcAft>
                <a:spcPts val="0"/>
              </a:spcAft>
              <a:buNone/>
            </a:pPr>
            <a:r>
              <a:rPr lang="en" sz="1400">
                <a:solidFill>
                  <a:srgbClr val="434343"/>
                </a:solidFill>
                <a:latin typeface="Poppins"/>
                <a:ea typeface="Poppins"/>
                <a:cs typeface="Poppins"/>
                <a:sym typeface="Poppins"/>
              </a:rPr>
              <a:t>Hazards</a:t>
            </a:r>
            <a:endParaRPr sz="1400">
              <a:solidFill>
                <a:srgbClr val="434343"/>
              </a:solidFill>
              <a:latin typeface="Poppins"/>
              <a:ea typeface="Poppins"/>
              <a:cs typeface="Poppins"/>
              <a:sym typeface="Poppins"/>
            </a:endParaRPr>
          </a:p>
          <a:p>
            <a:pPr marL="0" lvl="0" indent="0" algn="ctr" rtl="0">
              <a:lnSpc>
                <a:spcPct val="150000"/>
              </a:lnSpc>
              <a:spcBef>
                <a:spcPts val="0"/>
              </a:spcBef>
              <a:spcAft>
                <a:spcPts val="0"/>
              </a:spcAft>
              <a:buNone/>
            </a:pPr>
            <a:r>
              <a:rPr lang="en" sz="1400">
                <a:solidFill>
                  <a:srgbClr val="434343"/>
                </a:solidFill>
                <a:latin typeface="Poppins"/>
                <a:ea typeface="Poppins"/>
                <a:cs typeface="Poppins"/>
                <a:sym typeface="Poppins"/>
              </a:rPr>
              <a:t>Occupation Time/Density</a:t>
            </a:r>
            <a:endParaRPr sz="1400">
              <a:solidFill>
                <a:srgbClr val="434343"/>
              </a:solidFill>
              <a:latin typeface="Poppins"/>
              <a:ea typeface="Poppins"/>
              <a:cs typeface="Poppins"/>
              <a:sym typeface="Poppins"/>
            </a:endParaRPr>
          </a:p>
          <a:p>
            <a:pPr marL="0" lvl="0" indent="0" algn="ctr" rtl="0">
              <a:lnSpc>
                <a:spcPct val="150000"/>
              </a:lnSpc>
              <a:spcBef>
                <a:spcPts val="0"/>
              </a:spcBef>
              <a:spcAft>
                <a:spcPts val="0"/>
              </a:spcAft>
              <a:buNone/>
            </a:pPr>
            <a:r>
              <a:rPr lang="en" sz="1400">
                <a:solidFill>
                  <a:srgbClr val="434343"/>
                </a:solidFill>
                <a:latin typeface="Poppins"/>
                <a:ea typeface="Poppins"/>
                <a:cs typeface="Poppins"/>
                <a:sym typeface="Poppins"/>
              </a:rPr>
              <a:t>Navigation</a:t>
            </a:r>
            <a:endParaRPr sz="1400">
              <a:solidFill>
                <a:srgbClr val="434343"/>
              </a:solidFill>
              <a:latin typeface="Poppins"/>
              <a:ea typeface="Poppins"/>
              <a:cs typeface="Poppins"/>
              <a:sym typeface="Poppins"/>
            </a:endParaRPr>
          </a:p>
          <a:p>
            <a:pPr marL="0" lvl="0" indent="0" algn="ctr" rtl="0">
              <a:lnSpc>
                <a:spcPct val="150000"/>
              </a:lnSpc>
              <a:spcBef>
                <a:spcPts val="0"/>
              </a:spcBef>
              <a:spcAft>
                <a:spcPts val="0"/>
              </a:spcAft>
              <a:buNone/>
            </a:pPr>
            <a:r>
              <a:rPr lang="en" sz="1400">
                <a:solidFill>
                  <a:srgbClr val="434343"/>
                </a:solidFill>
                <a:latin typeface="Poppins"/>
                <a:ea typeface="Poppins"/>
                <a:cs typeface="Poppins"/>
                <a:sym typeface="Poppins"/>
              </a:rPr>
              <a:t>Proxemics</a:t>
            </a:r>
            <a:endParaRPr sz="1400">
              <a:solidFill>
                <a:srgbClr val="E06666"/>
              </a:solidFill>
              <a:latin typeface="Poppins SemiBold"/>
              <a:ea typeface="Poppins SemiBold"/>
              <a:cs typeface="Poppins SemiBold"/>
              <a:sym typeface="Poppins SemiBold"/>
            </a:endParaRPr>
          </a:p>
        </p:txBody>
      </p:sp>
      <p:pic>
        <p:nvPicPr>
          <p:cNvPr id="721" name="Google Shape;721;p29"/>
          <p:cNvPicPr preferRelativeResize="0"/>
          <p:nvPr/>
        </p:nvPicPr>
        <p:blipFill>
          <a:blip r:embed="rId8">
            <a:alphaModFix/>
          </a:blip>
          <a:stretch>
            <a:fillRect/>
          </a:stretch>
        </p:blipFill>
        <p:spPr>
          <a:xfrm>
            <a:off x="3453144" y="966676"/>
            <a:ext cx="2405393" cy="2417175"/>
          </a:xfrm>
          <a:prstGeom prst="rect">
            <a:avLst/>
          </a:prstGeom>
          <a:noFill/>
          <a:ln>
            <a:noFill/>
          </a:ln>
        </p:spPr>
      </p:pic>
      <p:pic>
        <p:nvPicPr>
          <p:cNvPr id="722" name="Google Shape;722;p29"/>
          <p:cNvPicPr preferRelativeResize="0"/>
          <p:nvPr/>
        </p:nvPicPr>
        <p:blipFill rotWithShape="1">
          <a:blip r:embed="rId9">
            <a:alphaModFix/>
          </a:blip>
          <a:srcRect l="19581" r="12047"/>
          <a:stretch/>
        </p:blipFill>
        <p:spPr>
          <a:xfrm>
            <a:off x="458025" y="966676"/>
            <a:ext cx="2833273" cy="2417164"/>
          </a:xfrm>
          <a:prstGeom prst="rect">
            <a:avLst/>
          </a:prstGeom>
          <a:noFill/>
          <a:ln>
            <a:noFill/>
          </a:ln>
        </p:spPr>
      </p:pic>
      <p:sp>
        <p:nvSpPr>
          <p:cNvPr id="723" name="Google Shape;723;p29"/>
          <p:cNvSpPr/>
          <p:nvPr/>
        </p:nvSpPr>
        <p:spPr>
          <a:xfrm>
            <a:off x="6567350" y="1335550"/>
            <a:ext cx="1335600" cy="264900"/>
          </a:xfrm>
          <a:prstGeom prst="rect">
            <a:avLst/>
          </a:prstGeom>
          <a:noFill/>
          <a:ln w="9525" cap="flat" cmpd="sng">
            <a:solidFill>
              <a:srgbClr val="F6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9"/>
          <p:cNvSpPr/>
          <p:nvPr/>
        </p:nvSpPr>
        <p:spPr>
          <a:xfrm>
            <a:off x="1222650" y="4180250"/>
            <a:ext cx="1437300" cy="26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9"/>
          <p:cNvSpPr txBox="1"/>
          <p:nvPr/>
        </p:nvSpPr>
        <p:spPr>
          <a:xfrm>
            <a:off x="1499850" y="4148900"/>
            <a:ext cx="88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Horizontal</a:t>
            </a:r>
            <a:endParaRPr sz="900" b="1">
              <a:solidFill>
                <a:schemeClr val="lt1"/>
              </a:solidFill>
              <a:latin typeface="Montserrat"/>
              <a:ea typeface="Montserrat"/>
              <a:cs typeface="Montserrat"/>
              <a:sym typeface="Montserrat"/>
            </a:endParaRPr>
          </a:p>
        </p:txBody>
      </p:sp>
      <p:sp>
        <p:nvSpPr>
          <p:cNvPr id="726" name="Google Shape;726;p29"/>
          <p:cNvSpPr/>
          <p:nvPr/>
        </p:nvSpPr>
        <p:spPr>
          <a:xfrm>
            <a:off x="3199113" y="4180250"/>
            <a:ext cx="1437300" cy="26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9"/>
          <p:cNvSpPr txBox="1"/>
          <p:nvPr/>
        </p:nvSpPr>
        <p:spPr>
          <a:xfrm>
            <a:off x="3476313" y="4148900"/>
            <a:ext cx="88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Rotation</a:t>
            </a:r>
            <a:endParaRPr sz="900" b="1">
              <a:solidFill>
                <a:schemeClr val="lt1"/>
              </a:solidFill>
              <a:latin typeface="Montserrat"/>
              <a:ea typeface="Montserrat"/>
              <a:cs typeface="Montserrat"/>
              <a:sym typeface="Montserrat"/>
            </a:endParaRPr>
          </a:p>
        </p:txBody>
      </p:sp>
      <p:sp>
        <p:nvSpPr>
          <p:cNvPr id="728" name="Google Shape;728;p29"/>
          <p:cNvSpPr/>
          <p:nvPr/>
        </p:nvSpPr>
        <p:spPr>
          <a:xfrm>
            <a:off x="5136575" y="4174599"/>
            <a:ext cx="1160100" cy="264900"/>
          </a:xfrm>
          <a:prstGeom prst="roundRect">
            <a:avLst>
              <a:gd name="adj" fmla="val 16667"/>
            </a:avLst>
          </a:pr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9"/>
          <p:cNvSpPr txBox="1"/>
          <p:nvPr/>
        </p:nvSpPr>
        <p:spPr>
          <a:xfrm>
            <a:off x="5275175" y="4148900"/>
            <a:ext cx="88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Reaching</a:t>
            </a:r>
            <a:endParaRPr sz="900" b="1">
              <a:solidFill>
                <a:schemeClr val="lt1"/>
              </a:solidFill>
              <a:latin typeface="Montserrat"/>
              <a:ea typeface="Montserrat"/>
              <a:cs typeface="Montserrat"/>
              <a:sym typeface="Montserrat"/>
            </a:endParaRPr>
          </a:p>
        </p:txBody>
      </p:sp>
      <p:sp>
        <p:nvSpPr>
          <p:cNvPr id="730" name="Google Shape;730;p29"/>
          <p:cNvSpPr/>
          <p:nvPr/>
        </p:nvSpPr>
        <p:spPr>
          <a:xfrm>
            <a:off x="2219138" y="3857150"/>
            <a:ext cx="1437300" cy="26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txBox="1"/>
          <p:nvPr/>
        </p:nvSpPr>
        <p:spPr>
          <a:xfrm>
            <a:off x="2496338" y="3825800"/>
            <a:ext cx="88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Locomotor</a:t>
            </a:r>
            <a:endParaRPr sz="900" b="1">
              <a:solidFill>
                <a:schemeClr val="lt1"/>
              </a:solidFill>
              <a:latin typeface="Montserrat"/>
              <a:ea typeface="Montserrat"/>
              <a:cs typeface="Montserrat"/>
              <a:sym typeface="Montserrat"/>
            </a:endParaRPr>
          </a:p>
        </p:txBody>
      </p:sp>
      <p:sp>
        <p:nvSpPr>
          <p:cNvPr id="732" name="Google Shape;732;p29"/>
          <p:cNvSpPr/>
          <p:nvPr/>
        </p:nvSpPr>
        <p:spPr>
          <a:xfrm>
            <a:off x="5880000" y="3857150"/>
            <a:ext cx="1437300" cy="260400"/>
          </a:xfrm>
          <a:prstGeom prst="roundRect">
            <a:avLst>
              <a:gd name="adj" fmla="val 16667"/>
            </a:avLst>
          </a:pr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txBox="1"/>
          <p:nvPr/>
        </p:nvSpPr>
        <p:spPr>
          <a:xfrm>
            <a:off x="6018600" y="3825800"/>
            <a:ext cx="1160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Non-Locomotor</a:t>
            </a:r>
            <a:endParaRPr sz="900" b="1">
              <a:solidFill>
                <a:schemeClr val="lt1"/>
              </a:solidFill>
              <a:latin typeface="Montserrat"/>
              <a:ea typeface="Montserrat"/>
              <a:cs typeface="Montserrat"/>
              <a:sym typeface="Montserrat"/>
            </a:endParaRPr>
          </a:p>
        </p:txBody>
      </p:sp>
      <p:sp>
        <p:nvSpPr>
          <p:cNvPr id="734" name="Google Shape;734;p29"/>
          <p:cNvSpPr/>
          <p:nvPr/>
        </p:nvSpPr>
        <p:spPr>
          <a:xfrm>
            <a:off x="6882025" y="4180250"/>
            <a:ext cx="1160100" cy="260400"/>
          </a:xfrm>
          <a:prstGeom prst="roundRect">
            <a:avLst>
              <a:gd name="adj" fmla="val 16667"/>
            </a:avLst>
          </a:pr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txBox="1"/>
          <p:nvPr/>
        </p:nvSpPr>
        <p:spPr>
          <a:xfrm>
            <a:off x="7020625" y="4148900"/>
            <a:ext cx="88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Bending</a:t>
            </a:r>
            <a:endParaRPr sz="900" b="1">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0"/>
        <p:cNvGrpSpPr/>
        <p:nvPr/>
      </p:nvGrpSpPr>
      <p:grpSpPr>
        <a:xfrm>
          <a:off x="0" y="0"/>
          <a:ext cx="0" cy="0"/>
          <a:chOff x="0" y="0"/>
          <a:chExt cx="0" cy="0"/>
        </a:xfrm>
      </p:grpSpPr>
      <p:pic>
        <p:nvPicPr>
          <p:cNvPr id="751" name="Google Shape;751;p31"/>
          <p:cNvPicPr preferRelativeResize="0"/>
          <p:nvPr/>
        </p:nvPicPr>
        <p:blipFill rotWithShape="1">
          <a:blip r:embed="rId3">
            <a:alphaModFix/>
          </a:blip>
          <a:srcRect l="3415" r="3003"/>
          <a:stretch/>
        </p:blipFill>
        <p:spPr>
          <a:xfrm>
            <a:off x="1886704" y="2237229"/>
            <a:ext cx="3218167" cy="2293350"/>
          </a:xfrm>
          <a:prstGeom prst="rect">
            <a:avLst/>
          </a:prstGeom>
          <a:noFill/>
          <a:ln>
            <a:noFill/>
          </a:ln>
        </p:spPr>
      </p:pic>
      <p:pic>
        <p:nvPicPr>
          <p:cNvPr id="752" name="Google Shape;752;p31"/>
          <p:cNvPicPr preferRelativeResize="0"/>
          <p:nvPr/>
        </p:nvPicPr>
        <p:blipFill rotWithShape="1">
          <a:blip r:embed="rId4">
            <a:alphaModFix/>
          </a:blip>
          <a:srcRect l="25942" t="9819" r="25539" b="6041"/>
          <a:stretch/>
        </p:blipFill>
        <p:spPr>
          <a:xfrm>
            <a:off x="5270962" y="2237229"/>
            <a:ext cx="1986341" cy="2293350"/>
          </a:xfrm>
          <a:prstGeom prst="rect">
            <a:avLst/>
          </a:prstGeom>
          <a:noFill/>
          <a:ln>
            <a:noFill/>
          </a:ln>
        </p:spPr>
      </p:pic>
      <p:grpSp>
        <p:nvGrpSpPr>
          <p:cNvPr id="753" name="Google Shape;753;p31"/>
          <p:cNvGrpSpPr/>
          <p:nvPr/>
        </p:nvGrpSpPr>
        <p:grpSpPr>
          <a:xfrm>
            <a:off x="998859" y="856487"/>
            <a:ext cx="7146280" cy="1177902"/>
            <a:chOff x="346900" y="3666050"/>
            <a:chExt cx="8091350" cy="1333675"/>
          </a:xfrm>
        </p:grpSpPr>
        <p:sp>
          <p:nvSpPr>
            <p:cNvPr id="754" name="Google Shape;754;p31"/>
            <p:cNvSpPr txBox="1"/>
            <p:nvPr/>
          </p:nvSpPr>
          <p:spPr>
            <a:xfrm>
              <a:off x="346900" y="4319925"/>
              <a:ext cx="1765500" cy="36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Gather Data</a:t>
              </a:r>
              <a:endParaRPr sz="900">
                <a:latin typeface="Montserrat SemiBold"/>
                <a:ea typeface="Montserrat SemiBold"/>
                <a:cs typeface="Montserrat SemiBold"/>
                <a:sym typeface="Montserrat SemiBold"/>
              </a:endParaRPr>
            </a:p>
          </p:txBody>
        </p:sp>
        <p:sp>
          <p:nvSpPr>
            <p:cNvPr id="755" name="Google Shape;755;p31"/>
            <p:cNvSpPr txBox="1"/>
            <p:nvPr/>
          </p:nvSpPr>
          <p:spPr>
            <a:xfrm>
              <a:off x="2188025" y="4319925"/>
              <a:ext cx="1082400" cy="679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Choose Motions to Study</a:t>
              </a:r>
              <a:endParaRPr sz="900">
                <a:latin typeface="Montserrat SemiBold"/>
                <a:ea typeface="Montserrat SemiBold"/>
                <a:cs typeface="Montserrat SemiBold"/>
                <a:sym typeface="Montserrat SemiBold"/>
              </a:endParaRPr>
            </a:p>
          </p:txBody>
        </p:sp>
        <p:sp>
          <p:nvSpPr>
            <p:cNvPr id="756" name="Google Shape;756;p31"/>
            <p:cNvSpPr txBox="1"/>
            <p:nvPr/>
          </p:nvSpPr>
          <p:spPr>
            <a:xfrm>
              <a:off x="3700750" y="4319925"/>
              <a:ext cx="1345500" cy="52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Implement code using Posenet</a:t>
              </a:r>
              <a:endParaRPr sz="900">
                <a:latin typeface="Montserrat SemiBold"/>
                <a:ea typeface="Montserrat SemiBold"/>
                <a:cs typeface="Montserrat SemiBold"/>
                <a:sym typeface="Montserrat SemiBold"/>
              </a:endParaRPr>
            </a:p>
          </p:txBody>
        </p:sp>
        <p:sp>
          <p:nvSpPr>
            <p:cNvPr id="757" name="Google Shape;757;p31"/>
            <p:cNvSpPr txBox="1"/>
            <p:nvPr/>
          </p:nvSpPr>
          <p:spPr>
            <a:xfrm>
              <a:off x="5428875" y="4319925"/>
              <a:ext cx="1345500" cy="36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Analyze Data</a:t>
              </a:r>
              <a:endParaRPr sz="900">
                <a:latin typeface="Montserrat SemiBold"/>
                <a:ea typeface="Montserrat SemiBold"/>
                <a:cs typeface="Montserrat SemiBold"/>
                <a:sym typeface="Montserrat SemiBold"/>
              </a:endParaRPr>
            </a:p>
          </p:txBody>
        </p:sp>
        <p:pic>
          <p:nvPicPr>
            <p:cNvPr id="758" name="Google Shape;758;p31"/>
            <p:cNvPicPr preferRelativeResize="0"/>
            <p:nvPr/>
          </p:nvPicPr>
          <p:blipFill rotWithShape="1">
            <a:blip r:embed="rId5">
              <a:alphaModFix/>
            </a:blip>
            <a:srcRect b="16043"/>
            <a:stretch/>
          </p:blipFill>
          <p:spPr>
            <a:xfrm>
              <a:off x="3988657" y="3666050"/>
              <a:ext cx="769703" cy="646224"/>
            </a:xfrm>
            <a:prstGeom prst="rect">
              <a:avLst/>
            </a:prstGeom>
            <a:noFill/>
            <a:ln>
              <a:noFill/>
            </a:ln>
          </p:spPr>
        </p:pic>
        <p:pic>
          <p:nvPicPr>
            <p:cNvPr id="759" name="Google Shape;759;p31"/>
            <p:cNvPicPr preferRelativeResize="0"/>
            <p:nvPr/>
          </p:nvPicPr>
          <p:blipFill rotWithShape="1">
            <a:blip r:embed="rId6">
              <a:alphaModFix/>
            </a:blip>
            <a:srcRect b="28129"/>
            <a:stretch/>
          </p:blipFill>
          <p:spPr>
            <a:xfrm>
              <a:off x="5716773" y="3705019"/>
              <a:ext cx="769706" cy="553168"/>
            </a:xfrm>
            <a:prstGeom prst="rect">
              <a:avLst/>
            </a:prstGeom>
            <a:noFill/>
            <a:ln>
              <a:noFill/>
            </a:ln>
          </p:spPr>
        </p:pic>
        <p:pic>
          <p:nvPicPr>
            <p:cNvPr id="760" name="Google Shape;760;p31"/>
            <p:cNvPicPr preferRelativeResize="0"/>
            <p:nvPr/>
          </p:nvPicPr>
          <p:blipFill rotWithShape="1">
            <a:blip r:embed="rId7">
              <a:alphaModFix/>
            </a:blip>
            <a:srcRect b="18340"/>
            <a:stretch/>
          </p:blipFill>
          <p:spPr>
            <a:xfrm>
              <a:off x="912663" y="3730312"/>
              <a:ext cx="633969" cy="517708"/>
            </a:xfrm>
            <a:prstGeom prst="rect">
              <a:avLst/>
            </a:prstGeom>
            <a:noFill/>
            <a:ln>
              <a:noFill/>
            </a:ln>
          </p:spPr>
        </p:pic>
        <p:pic>
          <p:nvPicPr>
            <p:cNvPr id="761" name="Google Shape;761;p31"/>
            <p:cNvPicPr preferRelativeResize="0"/>
            <p:nvPr/>
          </p:nvPicPr>
          <p:blipFill rotWithShape="1">
            <a:blip r:embed="rId8">
              <a:alphaModFix/>
            </a:blip>
            <a:srcRect b="23277"/>
            <a:stretch/>
          </p:blipFill>
          <p:spPr>
            <a:xfrm>
              <a:off x="2368704" y="3712582"/>
              <a:ext cx="721038" cy="553168"/>
            </a:xfrm>
            <a:prstGeom prst="rect">
              <a:avLst/>
            </a:prstGeom>
            <a:noFill/>
            <a:ln>
              <a:noFill/>
            </a:ln>
          </p:spPr>
        </p:pic>
        <p:cxnSp>
          <p:nvCxnSpPr>
            <p:cNvPr id="762" name="Google Shape;762;p31"/>
            <p:cNvCxnSpPr/>
            <p:nvPr/>
          </p:nvCxnSpPr>
          <p:spPr>
            <a:xfrm>
              <a:off x="1731825" y="4515775"/>
              <a:ext cx="547800" cy="0"/>
            </a:xfrm>
            <a:prstGeom prst="straightConnector1">
              <a:avLst/>
            </a:prstGeom>
            <a:noFill/>
            <a:ln w="9525" cap="flat" cmpd="sng">
              <a:solidFill>
                <a:srgbClr val="EA9999"/>
              </a:solidFill>
              <a:prstDash val="dash"/>
              <a:round/>
              <a:headEnd type="none" w="med" len="med"/>
              <a:tailEnd type="triangle" w="med" len="med"/>
            </a:ln>
          </p:spPr>
        </p:cxnSp>
        <p:cxnSp>
          <p:nvCxnSpPr>
            <p:cNvPr id="763" name="Google Shape;763;p31"/>
            <p:cNvCxnSpPr/>
            <p:nvPr/>
          </p:nvCxnSpPr>
          <p:spPr>
            <a:xfrm>
              <a:off x="3194225" y="4515775"/>
              <a:ext cx="547800" cy="0"/>
            </a:xfrm>
            <a:prstGeom prst="straightConnector1">
              <a:avLst/>
            </a:prstGeom>
            <a:noFill/>
            <a:ln w="9525" cap="flat" cmpd="sng">
              <a:solidFill>
                <a:srgbClr val="EA9999"/>
              </a:solidFill>
              <a:prstDash val="dash"/>
              <a:round/>
              <a:headEnd type="none" w="med" len="med"/>
              <a:tailEnd type="triangle" w="med" len="med"/>
            </a:ln>
          </p:spPr>
        </p:cxnSp>
        <p:cxnSp>
          <p:nvCxnSpPr>
            <p:cNvPr id="764" name="Google Shape;764;p31"/>
            <p:cNvCxnSpPr/>
            <p:nvPr/>
          </p:nvCxnSpPr>
          <p:spPr>
            <a:xfrm>
              <a:off x="5033475" y="4515775"/>
              <a:ext cx="547800" cy="0"/>
            </a:xfrm>
            <a:prstGeom prst="straightConnector1">
              <a:avLst/>
            </a:prstGeom>
            <a:noFill/>
            <a:ln w="9525" cap="flat" cmpd="sng">
              <a:solidFill>
                <a:srgbClr val="EA9999"/>
              </a:solidFill>
              <a:prstDash val="dash"/>
              <a:round/>
              <a:headEnd type="none" w="med" len="med"/>
              <a:tailEnd type="triangle" w="med" len="med"/>
            </a:ln>
          </p:spPr>
        </p:cxnSp>
        <p:sp>
          <p:nvSpPr>
            <p:cNvPr id="765" name="Google Shape;765;p31"/>
            <p:cNvSpPr txBox="1"/>
            <p:nvPr/>
          </p:nvSpPr>
          <p:spPr>
            <a:xfrm>
              <a:off x="7092750" y="4319925"/>
              <a:ext cx="1345500" cy="36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Suggestions</a:t>
              </a:r>
              <a:endParaRPr sz="900">
                <a:latin typeface="Montserrat SemiBold"/>
                <a:ea typeface="Montserrat SemiBold"/>
                <a:cs typeface="Montserrat SemiBold"/>
                <a:sym typeface="Montserrat SemiBold"/>
              </a:endParaRPr>
            </a:p>
          </p:txBody>
        </p:sp>
        <p:cxnSp>
          <p:nvCxnSpPr>
            <p:cNvPr id="766" name="Google Shape;766;p31"/>
            <p:cNvCxnSpPr/>
            <p:nvPr/>
          </p:nvCxnSpPr>
          <p:spPr>
            <a:xfrm>
              <a:off x="6697350" y="4515775"/>
              <a:ext cx="547800" cy="0"/>
            </a:xfrm>
            <a:prstGeom prst="straightConnector1">
              <a:avLst/>
            </a:prstGeom>
            <a:noFill/>
            <a:ln w="9525" cap="flat" cmpd="sng">
              <a:solidFill>
                <a:srgbClr val="EA9999"/>
              </a:solidFill>
              <a:prstDash val="dash"/>
              <a:round/>
              <a:headEnd type="none" w="med" len="med"/>
              <a:tailEnd type="triangle" w="med" len="med"/>
            </a:ln>
          </p:spPr>
        </p:cxnSp>
        <p:pic>
          <p:nvPicPr>
            <p:cNvPr id="767" name="Google Shape;767;p31"/>
            <p:cNvPicPr preferRelativeResize="0"/>
            <p:nvPr/>
          </p:nvPicPr>
          <p:blipFill rotWithShape="1">
            <a:blip r:embed="rId9">
              <a:alphaModFix/>
            </a:blip>
            <a:srcRect b="18340"/>
            <a:stretch/>
          </p:blipFill>
          <p:spPr>
            <a:xfrm>
              <a:off x="7444894" y="3730312"/>
              <a:ext cx="633981" cy="517708"/>
            </a:xfrm>
            <a:prstGeom prst="rect">
              <a:avLst/>
            </a:prstGeom>
            <a:noFill/>
            <a:ln>
              <a:noFill/>
            </a:ln>
          </p:spPr>
        </p:pic>
      </p:grpSp>
      <p:sp>
        <p:nvSpPr>
          <p:cNvPr id="768" name="Google Shape;768;p31"/>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Machine Learning: PoseNet</a:t>
            </a:r>
            <a:endParaRPr sz="1620">
              <a:solidFill>
                <a:srgbClr val="E06666"/>
              </a:solidFill>
              <a:latin typeface="Poppins SemiBold"/>
              <a:ea typeface="Poppins SemiBold"/>
              <a:cs typeface="Poppins SemiBold"/>
              <a:sym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32"/>
          <p:cNvPicPr preferRelativeResize="0"/>
          <p:nvPr/>
        </p:nvPicPr>
        <p:blipFill rotWithShape="1">
          <a:blip r:embed="rId3">
            <a:alphaModFix/>
          </a:blip>
          <a:srcRect l="16786" r="41277" b="24647"/>
          <a:stretch/>
        </p:blipFill>
        <p:spPr>
          <a:xfrm>
            <a:off x="2230625" y="1962950"/>
            <a:ext cx="1437300" cy="1721700"/>
          </a:xfrm>
          <a:prstGeom prst="rect">
            <a:avLst/>
          </a:prstGeom>
          <a:noFill/>
          <a:ln w="19050" cap="flat" cmpd="sng">
            <a:solidFill>
              <a:srgbClr val="3F80E2"/>
            </a:solidFill>
            <a:prstDash val="solid"/>
            <a:round/>
            <a:headEnd type="none" w="sm" len="sm"/>
            <a:tailEnd type="none" w="sm" len="sm"/>
          </a:ln>
        </p:spPr>
      </p:pic>
      <p:pic>
        <p:nvPicPr>
          <p:cNvPr id="774" name="Google Shape;774;p32"/>
          <p:cNvPicPr preferRelativeResize="0"/>
          <p:nvPr/>
        </p:nvPicPr>
        <p:blipFill rotWithShape="1">
          <a:blip r:embed="rId4">
            <a:alphaModFix/>
          </a:blip>
          <a:srcRect l="34656" t="11150" r="23807"/>
          <a:stretch/>
        </p:blipFill>
        <p:spPr>
          <a:xfrm>
            <a:off x="607900" y="1962950"/>
            <a:ext cx="1437300" cy="1721700"/>
          </a:xfrm>
          <a:prstGeom prst="rect">
            <a:avLst/>
          </a:prstGeom>
          <a:noFill/>
          <a:ln w="19050" cap="flat" cmpd="sng">
            <a:solidFill>
              <a:srgbClr val="3F80E2"/>
            </a:solidFill>
            <a:prstDash val="solid"/>
            <a:round/>
            <a:headEnd type="none" w="sm" len="sm"/>
            <a:tailEnd type="none" w="sm" len="sm"/>
          </a:ln>
        </p:spPr>
      </p:pic>
      <p:pic>
        <p:nvPicPr>
          <p:cNvPr id="775" name="Google Shape;775;p32"/>
          <p:cNvPicPr preferRelativeResize="0"/>
          <p:nvPr/>
        </p:nvPicPr>
        <p:blipFill rotWithShape="1">
          <a:blip r:embed="rId5">
            <a:alphaModFix/>
          </a:blip>
          <a:srcRect l="38146" r="27228" b="27049"/>
          <a:stretch/>
        </p:blipFill>
        <p:spPr>
          <a:xfrm>
            <a:off x="3843500" y="1962950"/>
            <a:ext cx="1437301" cy="1721699"/>
          </a:xfrm>
          <a:prstGeom prst="rect">
            <a:avLst/>
          </a:prstGeom>
          <a:noFill/>
          <a:ln w="19050" cap="flat" cmpd="sng">
            <a:solidFill>
              <a:srgbClr val="3F80E2"/>
            </a:solidFill>
            <a:prstDash val="solid"/>
            <a:round/>
            <a:headEnd type="none" w="sm" len="sm"/>
            <a:tailEnd type="none" w="sm" len="sm"/>
          </a:ln>
        </p:spPr>
      </p:pic>
      <p:pic>
        <p:nvPicPr>
          <p:cNvPr id="776" name="Google Shape;776;p32"/>
          <p:cNvPicPr preferRelativeResize="0"/>
          <p:nvPr/>
        </p:nvPicPr>
        <p:blipFill rotWithShape="1">
          <a:blip r:embed="rId6">
            <a:alphaModFix/>
          </a:blip>
          <a:srcRect l="20360" r="33006"/>
          <a:stretch/>
        </p:blipFill>
        <p:spPr>
          <a:xfrm>
            <a:off x="5476075" y="1962950"/>
            <a:ext cx="1437300" cy="1721700"/>
          </a:xfrm>
          <a:prstGeom prst="rect">
            <a:avLst/>
          </a:prstGeom>
          <a:noFill/>
          <a:ln w="19050" cap="flat" cmpd="sng">
            <a:solidFill>
              <a:srgbClr val="87B7FF"/>
            </a:solidFill>
            <a:prstDash val="solid"/>
            <a:round/>
            <a:headEnd type="none" w="sm" len="sm"/>
            <a:tailEnd type="none" w="sm" len="sm"/>
          </a:ln>
        </p:spPr>
      </p:pic>
      <p:pic>
        <p:nvPicPr>
          <p:cNvPr id="777" name="Google Shape;777;p32"/>
          <p:cNvPicPr preferRelativeResize="0"/>
          <p:nvPr/>
        </p:nvPicPr>
        <p:blipFill rotWithShape="1">
          <a:blip r:embed="rId7">
            <a:alphaModFix/>
          </a:blip>
          <a:srcRect l="24594" r="24589"/>
          <a:stretch/>
        </p:blipFill>
        <p:spPr>
          <a:xfrm>
            <a:off x="7098800" y="1962950"/>
            <a:ext cx="1437299" cy="1721700"/>
          </a:xfrm>
          <a:prstGeom prst="rect">
            <a:avLst/>
          </a:prstGeom>
          <a:noFill/>
          <a:ln w="19050" cap="flat" cmpd="sng">
            <a:solidFill>
              <a:srgbClr val="87B7FF"/>
            </a:solidFill>
            <a:prstDash val="solid"/>
            <a:round/>
            <a:headEnd type="none" w="sm" len="sm"/>
            <a:tailEnd type="none" w="sm" len="sm"/>
          </a:ln>
        </p:spPr>
      </p:pic>
      <p:sp>
        <p:nvSpPr>
          <p:cNvPr id="778" name="Google Shape;778;p32"/>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Identification</a:t>
            </a:r>
            <a:endParaRPr sz="1620">
              <a:solidFill>
                <a:srgbClr val="E06666"/>
              </a:solidFill>
              <a:latin typeface="Poppins SemiBold"/>
              <a:ea typeface="Poppins SemiBold"/>
              <a:cs typeface="Poppins SemiBold"/>
              <a:sym typeface="Poppins SemiBold"/>
            </a:endParaRPr>
          </a:p>
        </p:txBody>
      </p:sp>
      <p:sp>
        <p:nvSpPr>
          <p:cNvPr id="779" name="Google Shape;779;p32"/>
          <p:cNvSpPr txBox="1"/>
          <p:nvPr/>
        </p:nvSpPr>
        <p:spPr>
          <a:xfrm>
            <a:off x="628100" y="3684650"/>
            <a:ext cx="1437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a:ea typeface="Montserrat"/>
                <a:cs typeface="Montserrat"/>
                <a:sym typeface="Montserrat"/>
              </a:rPr>
              <a:t>translating</a:t>
            </a:r>
            <a:endParaRPr sz="900">
              <a:latin typeface="Montserrat"/>
              <a:ea typeface="Montserrat"/>
              <a:cs typeface="Montserrat"/>
              <a:sym typeface="Montserrat"/>
            </a:endParaRPr>
          </a:p>
        </p:txBody>
      </p:sp>
      <p:sp>
        <p:nvSpPr>
          <p:cNvPr id="780" name="Google Shape;780;p32"/>
          <p:cNvSpPr txBox="1"/>
          <p:nvPr/>
        </p:nvSpPr>
        <p:spPr>
          <a:xfrm>
            <a:off x="2230625" y="3684650"/>
            <a:ext cx="1437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a:ea typeface="Montserrat"/>
                <a:cs typeface="Montserrat"/>
                <a:sym typeface="Montserrat"/>
              </a:rPr>
              <a:t>fixed</a:t>
            </a:r>
            <a:endParaRPr sz="900">
              <a:latin typeface="Montserrat"/>
              <a:ea typeface="Montserrat"/>
              <a:cs typeface="Montserrat"/>
              <a:sym typeface="Montserrat"/>
            </a:endParaRPr>
          </a:p>
        </p:txBody>
      </p:sp>
      <p:sp>
        <p:nvSpPr>
          <p:cNvPr id="781" name="Google Shape;781;p32"/>
          <p:cNvSpPr txBox="1"/>
          <p:nvPr/>
        </p:nvSpPr>
        <p:spPr>
          <a:xfrm>
            <a:off x="3823300" y="3684650"/>
            <a:ext cx="1437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a:ea typeface="Montserrat"/>
                <a:cs typeface="Montserrat"/>
                <a:sym typeface="Montserrat"/>
              </a:rPr>
              <a:t>turning</a:t>
            </a:r>
            <a:endParaRPr sz="900">
              <a:latin typeface="Montserrat"/>
              <a:ea typeface="Montserrat"/>
              <a:cs typeface="Montserrat"/>
              <a:sym typeface="Montserrat"/>
            </a:endParaRPr>
          </a:p>
        </p:txBody>
      </p:sp>
      <p:sp>
        <p:nvSpPr>
          <p:cNvPr id="782" name="Google Shape;782;p32"/>
          <p:cNvSpPr txBox="1"/>
          <p:nvPr/>
        </p:nvSpPr>
        <p:spPr>
          <a:xfrm>
            <a:off x="5476075" y="3684650"/>
            <a:ext cx="1437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a:ea typeface="Montserrat"/>
                <a:cs typeface="Montserrat"/>
                <a:sym typeface="Montserrat"/>
              </a:rPr>
              <a:t>bending</a:t>
            </a:r>
            <a:endParaRPr sz="900">
              <a:latin typeface="Montserrat"/>
              <a:ea typeface="Montserrat"/>
              <a:cs typeface="Montserrat"/>
              <a:sym typeface="Montserrat"/>
            </a:endParaRPr>
          </a:p>
        </p:txBody>
      </p:sp>
      <p:sp>
        <p:nvSpPr>
          <p:cNvPr id="783" name="Google Shape;783;p32"/>
          <p:cNvSpPr txBox="1"/>
          <p:nvPr/>
        </p:nvSpPr>
        <p:spPr>
          <a:xfrm>
            <a:off x="7098800" y="3684650"/>
            <a:ext cx="1437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a:ea typeface="Montserrat"/>
                <a:cs typeface="Montserrat"/>
                <a:sym typeface="Montserrat"/>
              </a:rPr>
              <a:t>reaching</a:t>
            </a:r>
            <a:endParaRPr sz="900">
              <a:latin typeface="Montserrat"/>
              <a:ea typeface="Montserrat"/>
              <a:cs typeface="Montserrat"/>
              <a:sym typeface="Montserrat"/>
            </a:endParaRPr>
          </a:p>
        </p:txBody>
      </p:sp>
      <p:sp>
        <p:nvSpPr>
          <p:cNvPr id="784" name="Google Shape;784;p32"/>
          <p:cNvSpPr/>
          <p:nvPr/>
        </p:nvSpPr>
        <p:spPr>
          <a:xfrm>
            <a:off x="2672229" y="3732609"/>
            <a:ext cx="762272" cy="78188"/>
          </a:xfrm>
          <a:custGeom>
            <a:avLst/>
            <a:gdLst/>
            <a:ahLst/>
            <a:cxnLst/>
            <a:rect l="l" t="t" r="r" b="b"/>
            <a:pathLst>
              <a:path w="24178" h="2480" extrusionOk="0">
                <a:moveTo>
                  <a:pt x="6275" y="1194"/>
                </a:moveTo>
                <a:lnTo>
                  <a:pt x="6275" y="1592"/>
                </a:lnTo>
                <a:lnTo>
                  <a:pt x="7223" y="1592"/>
                </a:lnTo>
                <a:lnTo>
                  <a:pt x="7223" y="1194"/>
                </a:lnTo>
                <a:close/>
                <a:moveTo>
                  <a:pt x="3184" y="980"/>
                </a:moveTo>
                <a:lnTo>
                  <a:pt x="3260" y="995"/>
                </a:lnTo>
                <a:lnTo>
                  <a:pt x="3413" y="1056"/>
                </a:lnTo>
                <a:lnTo>
                  <a:pt x="3459" y="1118"/>
                </a:lnTo>
                <a:lnTo>
                  <a:pt x="3536" y="1286"/>
                </a:lnTo>
                <a:lnTo>
                  <a:pt x="3551" y="1515"/>
                </a:lnTo>
                <a:lnTo>
                  <a:pt x="3536" y="1791"/>
                </a:lnTo>
                <a:lnTo>
                  <a:pt x="3459" y="1944"/>
                </a:lnTo>
                <a:lnTo>
                  <a:pt x="3413" y="2005"/>
                </a:lnTo>
                <a:lnTo>
                  <a:pt x="3275" y="2082"/>
                </a:lnTo>
                <a:lnTo>
                  <a:pt x="3092" y="2082"/>
                </a:lnTo>
                <a:lnTo>
                  <a:pt x="2954" y="2005"/>
                </a:lnTo>
                <a:lnTo>
                  <a:pt x="2908" y="1944"/>
                </a:lnTo>
                <a:lnTo>
                  <a:pt x="2816" y="1791"/>
                </a:lnTo>
                <a:lnTo>
                  <a:pt x="2801" y="1546"/>
                </a:lnTo>
                <a:lnTo>
                  <a:pt x="2816" y="1286"/>
                </a:lnTo>
                <a:lnTo>
                  <a:pt x="2908" y="1118"/>
                </a:lnTo>
                <a:lnTo>
                  <a:pt x="2954" y="1056"/>
                </a:lnTo>
                <a:lnTo>
                  <a:pt x="3092" y="995"/>
                </a:lnTo>
                <a:lnTo>
                  <a:pt x="3184" y="980"/>
                </a:lnTo>
                <a:close/>
                <a:moveTo>
                  <a:pt x="10253" y="980"/>
                </a:moveTo>
                <a:lnTo>
                  <a:pt x="10345" y="995"/>
                </a:lnTo>
                <a:lnTo>
                  <a:pt x="10483" y="1056"/>
                </a:lnTo>
                <a:lnTo>
                  <a:pt x="10544" y="1118"/>
                </a:lnTo>
                <a:lnTo>
                  <a:pt x="10620" y="1286"/>
                </a:lnTo>
                <a:lnTo>
                  <a:pt x="10636" y="1515"/>
                </a:lnTo>
                <a:lnTo>
                  <a:pt x="10620" y="1791"/>
                </a:lnTo>
                <a:lnTo>
                  <a:pt x="10544" y="1944"/>
                </a:lnTo>
                <a:lnTo>
                  <a:pt x="10483" y="2005"/>
                </a:lnTo>
                <a:lnTo>
                  <a:pt x="10345" y="2082"/>
                </a:lnTo>
                <a:lnTo>
                  <a:pt x="10177" y="2082"/>
                </a:lnTo>
                <a:lnTo>
                  <a:pt x="10039" y="2005"/>
                </a:lnTo>
                <a:lnTo>
                  <a:pt x="9978" y="1944"/>
                </a:lnTo>
                <a:lnTo>
                  <a:pt x="9901" y="1791"/>
                </a:lnTo>
                <a:lnTo>
                  <a:pt x="9886" y="1546"/>
                </a:lnTo>
                <a:lnTo>
                  <a:pt x="9901" y="1286"/>
                </a:lnTo>
                <a:lnTo>
                  <a:pt x="9978" y="1118"/>
                </a:lnTo>
                <a:lnTo>
                  <a:pt x="10039" y="1056"/>
                </a:lnTo>
                <a:lnTo>
                  <a:pt x="10177" y="995"/>
                </a:lnTo>
                <a:lnTo>
                  <a:pt x="10253" y="980"/>
                </a:lnTo>
                <a:close/>
                <a:moveTo>
                  <a:pt x="14002" y="980"/>
                </a:moveTo>
                <a:lnTo>
                  <a:pt x="14079" y="995"/>
                </a:lnTo>
                <a:lnTo>
                  <a:pt x="14232" y="1056"/>
                </a:lnTo>
                <a:lnTo>
                  <a:pt x="14278" y="1118"/>
                </a:lnTo>
                <a:lnTo>
                  <a:pt x="14354" y="1286"/>
                </a:lnTo>
                <a:lnTo>
                  <a:pt x="14385" y="1515"/>
                </a:lnTo>
                <a:lnTo>
                  <a:pt x="14354" y="1791"/>
                </a:lnTo>
                <a:lnTo>
                  <a:pt x="14278" y="1944"/>
                </a:lnTo>
                <a:lnTo>
                  <a:pt x="14232" y="2005"/>
                </a:lnTo>
                <a:lnTo>
                  <a:pt x="14094" y="2082"/>
                </a:lnTo>
                <a:lnTo>
                  <a:pt x="13910" y="2082"/>
                </a:lnTo>
                <a:lnTo>
                  <a:pt x="13773" y="2005"/>
                </a:lnTo>
                <a:lnTo>
                  <a:pt x="13727" y="1944"/>
                </a:lnTo>
                <a:lnTo>
                  <a:pt x="13650" y="1791"/>
                </a:lnTo>
                <a:lnTo>
                  <a:pt x="13620" y="1546"/>
                </a:lnTo>
                <a:lnTo>
                  <a:pt x="13650" y="1286"/>
                </a:lnTo>
                <a:lnTo>
                  <a:pt x="13727" y="1118"/>
                </a:lnTo>
                <a:lnTo>
                  <a:pt x="13773" y="1056"/>
                </a:lnTo>
                <a:lnTo>
                  <a:pt x="13910" y="995"/>
                </a:lnTo>
                <a:lnTo>
                  <a:pt x="14002" y="980"/>
                </a:lnTo>
                <a:close/>
                <a:moveTo>
                  <a:pt x="18929" y="980"/>
                </a:moveTo>
                <a:lnTo>
                  <a:pt x="19021" y="995"/>
                </a:lnTo>
                <a:lnTo>
                  <a:pt x="19159" y="1056"/>
                </a:lnTo>
                <a:lnTo>
                  <a:pt x="19205" y="1118"/>
                </a:lnTo>
                <a:lnTo>
                  <a:pt x="19297" y="1286"/>
                </a:lnTo>
                <a:lnTo>
                  <a:pt x="19312" y="1515"/>
                </a:lnTo>
                <a:lnTo>
                  <a:pt x="19297" y="1791"/>
                </a:lnTo>
                <a:lnTo>
                  <a:pt x="19205" y="1944"/>
                </a:lnTo>
                <a:lnTo>
                  <a:pt x="19159" y="2005"/>
                </a:lnTo>
                <a:lnTo>
                  <a:pt x="19021" y="2082"/>
                </a:lnTo>
                <a:lnTo>
                  <a:pt x="18838" y="2082"/>
                </a:lnTo>
                <a:lnTo>
                  <a:pt x="18700" y="2005"/>
                </a:lnTo>
                <a:lnTo>
                  <a:pt x="18654" y="1944"/>
                </a:lnTo>
                <a:lnTo>
                  <a:pt x="18577" y="1791"/>
                </a:lnTo>
                <a:lnTo>
                  <a:pt x="18562" y="1546"/>
                </a:lnTo>
                <a:lnTo>
                  <a:pt x="18577" y="1286"/>
                </a:lnTo>
                <a:lnTo>
                  <a:pt x="18654" y="1118"/>
                </a:lnTo>
                <a:lnTo>
                  <a:pt x="18700" y="1056"/>
                </a:lnTo>
                <a:lnTo>
                  <a:pt x="18838" y="995"/>
                </a:lnTo>
                <a:lnTo>
                  <a:pt x="18929" y="980"/>
                </a:lnTo>
                <a:close/>
                <a:moveTo>
                  <a:pt x="21990" y="980"/>
                </a:moveTo>
                <a:lnTo>
                  <a:pt x="22082" y="995"/>
                </a:lnTo>
                <a:lnTo>
                  <a:pt x="22219" y="1056"/>
                </a:lnTo>
                <a:lnTo>
                  <a:pt x="22265" y="1118"/>
                </a:lnTo>
                <a:lnTo>
                  <a:pt x="22357" y="1286"/>
                </a:lnTo>
                <a:lnTo>
                  <a:pt x="22372" y="1515"/>
                </a:lnTo>
                <a:lnTo>
                  <a:pt x="22357" y="1791"/>
                </a:lnTo>
                <a:lnTo>
                  <a:pt x="22265" y="1944"/>
                </a:lnTo>
                <a:lnTo>
                  <a:pt x="22219" y="2005"/>
                </a:lnTo>
                <a:lnTo>
                  <a:pt x="22082" y="2082"/>
                </a:lnTo>
                <a:lnTo>
                  <a:pt x="21898" y="2082"/>
                </a:lnTo>
                <a:lnTo>
                  <a:pt x="21760" y="2005"/>
                </a:lnTo>
                <a:lnTo>
                  <a:pt x="21714" y="1944"/>
                </a:lnTo>
                <a:lnTo>
                  <a:pt x="21638" y="1791"/>
                </a:lnTo>
                <a:lnTo>
                  <a:pt x="21623" y="1546"/>
                </a:lnTo>
                <a:lnTo>
                  <a:pt x="21638" y="1286"/>
                </a:lnTo>
                <a:lnTo>
                  <a:pt x="21714" y="1118"/>
                </a:lnTo>
                <a:lnTo>
                  <a:pt x="21760" y="1056"/>
                </a:lnTo>
                <a:lnTo>
                  <a:pt x="21898" y="995"/>
                </a:lnTo>
                <a:lnTo>
                  <a:pt x="21990" y="980"/>
                </a:lnTo>
                <a:close/>
                <a:moveTo>
                  <a:pt x="1" y="1"/>
                </a:moveTo>
                <a:lnTo>
                  <a:pt x="1" y="2449"/>
                </a:lnTo>
                <a:lnTo>
                  <a:pt x="506" y="2449"/>
                </a:lnTo>
                <a:lnTo>
                  <a:pt x="506" y="827"/>
                </a:lnTo>
                <a:lnTo>
                  <a:pt x="1485" y="2449"/>
                </a:lnTo>
                <a:lnTo>
                  <a:pt x="1990" y="2449"/>
                </a:lnTo>
                <a:lnTo>
                  <a:pt x="1990" y="1"/>
                </a:lnTo>
                <a:lnTo>
                  <a:pt x="1485" y="1"/>
                </a:lnTo>
                <a:lnTo>
                  <a:pt x="1485" y="1607"/>
                </a:lnTo>
                <a:lnTo>
                  <a:pt x="506" y="1"/>
                </a:lnTo>
                <a:close/>
                <a:moveTo>
                  <a:pt x="5326" y="582"/>
                </a:moveTo>
                <a:lnTo>
                  <a:pt x="5173" y="597"/>
                </a:lnTo>
                <a:lnTo>
                  <a:pt x="4913" y="720"/>
                </a:lnTo>
                <a:lnTo>
                  <a:pt x="4806" y="827"/>
                </a:lnTo>
                <a:lnTo>
                  <a:pt x="4790" y="628"/>
                </a:lnTo>
                <a:lnTo>
                  <a:pt x="4331" y="628"/>
                </a:lnTo>
                <a:lnTo>
                  <a:pt x="4331" y="2449"/>
                </a:lnTo>
                <a:lnTo>
                  <a:pt x="4821" y="2449"/>
                </a:lnTo>
                <a:lnTo>
                  <a:pt x="4821" y="1163"/>
                </a:lnTo>
                <a:lnTo>
                  <a:pt x="4882" y="1072"/>
                </a:lnTo>
                <a:lnTo>
                  <a:pt x="5035" y="995"/>
                </a:lnTo>
                <a:lnTo>
                  <a:pt x="5127" y="980"/>
                </a:lnTo>
                <a:lnTo>
                  <a:pt x="5265" y="995"/>
                </a:lnTo>
                <a:lnTo>
                  <a:pt x="5356" y="1056"/>
                </a:lnTo>
                <a:lnTo>
                  <a:pt x="5402" y="1133"/>
                </a:lnTo>
                <a:lnTo>
                  <a:pt x="5418" y="1271"/>
                </a:lnTo>
                <a:lnTo>
                  <a:pt x="5418" y="2449"/>
                </a:lnTo>
                <a:lnTo>
                  <a:pt x="5907" y="2449"/>
                </a:lnTo>
                <a:lnTo>
                  <a:pt x="5907" y="1271"/>
                </a:lnTo>
                <a:lnTo>
                  <a:pt x="5892" y="1102"/>
                </a:lnTo>
                <a:lnTo>
                  <a:pt x="5831" y="857"/>
                </a:lnTo>
                <a:lnTo>
                  <a:pt x="5754" y="766"/>
                </a:lnTo>
                <a:lnTo>
                  <a:pt x="5678" y="674"/>
                </a:lnTo>
                <a:lnTo>
                  <a:pt x="5464" y="597"/>
                </a:lnTo>
                <a:lnTo>
                  <a:pt x="5326" y="582"/>
                </a:lnTo>
                <a:close/>
                <a:moveTo>
                  <a:pt x="7636" y="1"/>
                </a:moveTo>
                <a:lnTo>
                  <a:pt x="7636" y="2449"/>
                </a:lnTo>
                <a:lnTo>
                  <a:pt x="9213" y="2449"/>
                </a:lnTo>
                <a:lnTo>
                  <a:pt x="9213" y="2036"/>
                </a:lnTo>
                <a:lnTo>
                  <a:pt x="8141" y="2036"/>
                </a:lnTo>
                <a:lnTo>
                  <a:pt x="8141" y="1"/>
                </a:lnTo>
                <a:close/>
                <a:moveTo>
                  <a:pt x="16160" y="582"/>
                </a:moveTo>
                <a:lnTo>
                  <a:pt x="15991" y="597"/>
                </a:lnTo>
                <a:lnTo>
                  <a:pt x="15731" y="720"/>
                </a:lnTo>
                <a:lnTo>
                  <a:pt x="15639" y="827"/>
                </a:lnTo>
                <a:lnTo>
                  <a:pt x="15624" y="628"/>
                </a:lnTo>
                <a:lnTo>
                  <a:pt x="15165" y="628"/>
                </a:lnTo>
                <a:lnTo>
                  <a:pt x="15165" y="2449"/>
                </a:lnTo>
                <a:lnTo>
                  <a:pt x="15655" y="2449"/>
                </a:lnTo>
                <a:lnTo>
                  <a:pt x="15655" y="1148"/>
                </a:lnTo>
                <a:lnTo>
                  <a:pt x="15701" y="1072"/>
                </a:lnTo>
                <a:lnTo>
                  <a:pt x="15854" y="995"/>
                </a:lnTo>
                <a:lnTo>
                  <a:pt x="15945" y="980"/>
                </a:lnTo>
                <a:lnTo>
                  <a:pt x="16083" y="995"/>
                </a:lnTo>
                <a:lnTo>
                  <a:pt x="16160" y="1056"/>
                </a:lnTo>
                <a:lnTo>
                  <a:pt x="16206" y="1133"/>
                </a:lnTo>
                <a:lnTo>
                  <a:pt x="16221" y="1286"/>
                </a:lnTo>
                <a:lnTo>
                  <a:pt x="16221" y="2449"/>
                </a:lnTo>
                <a:lnTo>
                  <a:pt x="16711" y="2449"/>
                </a:lnTo>
                <a:lnTo>
                  <a:pt x="16711" y="1194"/>
                </a:lnTo>
                <a:lnTo>
                  <a:pt x="16756" y="1102"/>
                </a:lnTo>
                <a:lnTo>
                  <a:pt x="16909" y="995"/>
                </a:lnTo>
                <a:lnTo>
                  <a:pt x="17001" y="980"/>
                </a:lnTo>
                <a:lnTo>
                  <a:pt x="17139" y="995"/>
                </a:lnTo>
                <a:lnTo>
                  <a:pt x="17216" y="1056"/>
                </a:lnTo>
                <a:lnTo>
                  <a:pt x="17277" y="1148"/>
                </a:lnTo>
                <a:lnTo>
                  <a:pt x="17277" y="1286"/>
                </a:lnTo>
                <a:lnTo>
                  <a:pt x="17277" y="2449"/>
                </a:lnTo>
                <a:lnTo>
                  <a:pt x="17766" y="2449"/>
                </a:lnTo>
                <a:lnTo>
                  <a:pt x="17766" y="1286"/>
                </a:lnTo>
                <a:lnTo>
                  <a:pt x="17766" y="1118"/>
                </a:lnTo>
                <a:lnTo>
                  <a:pt x="17690" y="857"/>
                </a:lnTo>
                <a:lnTo>
                  <a:pt x="17629" y="766"/>
                </a:lnTo>
                <a:lnTo>
                  <a:pt x="17552" y="689"/>
                </a:lnTo>
                <a:lnTo>
                  <a:pt x="17323" y="597"/>
                </a:lnTo>
                <a:lnTo>
                  <a:pt x="17185" y="582"/>
                </a:lnTo>
                <a:lnTo>
                  <a:pt x="17017" y="597"/>
                </a:lnTo>
                <a:lnTo>
                  <a:pt x="16741" y="735"/>
                </a:lnTo>
                <a:lnTo>
                  <a:pt x="16634" y="873"/>
                </a:lnTo>
                <a:lnTo>
                  <a:pt x="16558" y="735"/>
                </a:lnTo>
                <a:lnTo>
                  <a:pt x="16328" y="597"/>
                </a:lnTo>
                <a:lnTo>
                  <a:pt x="16160" y="582"/>
                </a:lnTo>
                <a:close/>
                <a:moveTo>
                  <a:pt x="24025" y="582"/>
                </a:moveTo>
                <a:lnTo>
                  <a:pt x="23903" y="597"/>
                </a:lnTo>
                <a:lnTo>
                  <a:pt x="23704" y="720"/>
                </a:lnTo>
                <a:lnTo>
                  <a:pt x="23627" y="842"/>
                </a:lnTo>
                <a:lnTo>
                  <a:pt x="23612" y="628"/>
                </a:lnTo>
                <a:lnTo>
                  <a:pt x="23153" y="628"/>
                </a:lnTo>
                <a:lnTo>
                  <a:pt x="23153" y="2449"/>
                </a:lnTo>
                <a:lnTo>
                  <a:pt x="23642" y="2449"/>
                </a:lnTo>
                <a:lnTo>
                  <a:pt x="23642" y="1255"/>
                </a:lnTo>
                <a:lnTo>
                  <a:pt x="23688" y="1163"/>
                </a:lnTo>
                <a:lnTo>
                  <a:pt x="23872" y="1072"/>
                </a:lnTo>
                <a:lnTo>
                  <a:pt x="24178" y="1072"/>
                </a:lnTo>
                <a:lnTo>
                  <a:pt x="24178" y="613"/>
                </a:lnTo>
                <a:lnTo>
                  <a:pt x="24101" y="597"/>
                </a:lnTo>
                <a:lnTo>
                  <a:pt x="24025" y="582"/>
                </a:lnTo>
                <a:close/>
                <a:moveTo>
                  <a:pt x="3184" y="582"/>
                </a:moveTo>
                <a:lnTo>
                  <a:pt x="2939" y="613"/>
                </a:lnTo>
                <a:lnTo>
                  <a:pt x="2725" y="704"/>
                </a:lnTo>
                <a:lnTo>
                  <a:pt x="2541" y="842"/>
                </a:lnTo>
                <a:lnTo>
                  <a:pt x="2418" y="1026"/>
                </a:lnTo>
                <a:lnTo>
                  <a:pt x="2342" y="1255"/>
                </a:lnTo>
                <a:lnTo>
                  <a:pt x="2327" y="1515"/>
                </a:lnTo>
                <a:lnTo>
                  <a:pt x="2327" y="1531"/>
                </a:lnTo>
                <a:lnTo>
                  <a:pt x="2327" y="1745"/>
                </a:lnTo>
                <a:lnTo>
                  <a:pt x="2449" y="2082"/>
                </a:lnTo>
                <a:lnTo>
                  <a:pt x="2556" y="2219"/>
                </a:lnTo>
                <a:lnTo>
                  <a:pt x="2679" y="2342"/>
                </a:lnTo>
                <a:lnTo>
                  <a:pt x="3000" y="2464"/>
                </a:lnTo>
                <a:lnTo>
                  <a:pt x="3184" y="2479"/>
                </a:lnTo>
                <a:lnTo>
                  <a:pt x="3367" y="2464"/>
                </a:lnTo>
                <a:lnTo>
                  <a:pt x="3689" y="2342"/>
                </a:lnTo>
                <a:lnTo>
                  <a:pt x="3811" y="2219"/>
                </a:lnTo>
                <a:lnTo>
                  <a:pt x="3918" y="2082"/>
                </a:lnTo>
                <a:lnTo>
                  <a:pt x="4040" y="1760"/>
                </a:lnTo>
                <a:lnTo>
                  <a:pt x="4040" y="1546"/>
                </a:lnTo>
                <a:lnTo>
                  <a:pt x="4040" y="1424"/>
                </a:lnTo>
                <a:lnTo>
                  <a:pt x="4025" y="1240"/>
                </a:lnTo>
                <a:lnTo>
                  <a:pt x="3887" y="934"/>
                </a:lnTo>
                <a:lnTo>
                  <a:pt x="3780" y="812"/>
                </a:lnTo>
                <a:lnTo>
                  <a:pt x="3658" y="704"/>
                </a:lnTo>
                <a:lnTo>
                  <a:pt x="3352" y="597"/>
                </a:lnTo>
                <a:lnTo>
                  <a:pt x="3184" y="582"/>
                </a:lnTo>
                <a:close/>
                <a:moveTo>
                  <a:pt x="10253" y="582"/>
                </a:moveTo>
                <a:lnTo>
                  <a:pt x="10008" y="613"/>
                </a:lnTo>
                <a:lnTo>
                  <a:pt x="9809" y="704"/>
                </a:lnTo>
                <a:lnTo>
                  <a:pt x="9626" y="842"/>
                </a:lnTo>
                <a:lnTo>
                  <a:pt x="9503" y="1026"/>
                </a:lnTo>
                <a:lnTo>
                  <a:pt x="9411" y="1255"/>
                </a:lnTo>
                <a:lnTo>
                  <a:pt x="9396" y="1515"/>
                </a:lnTo>
                <a:lnTo>
                  <a:pt x="9396" y="1531"/>
                </a:lnTo>
                <a:lnTo>
                  <a:pt x="9411" y="1745"/>
                </a:lnTo>
                <a:lnTo>
                  <a:pt x="9519" y="2082"/>
                </a:lnTo>
                <a:lnTo>
                  <a:pt x="9626" y="2219"/>
                </a:lnTo>
                <a:lnTo>
                  <a:pt x="9763" y="2342"/>
                </a:lnTo>
                <a:lnTo>
                  <a:pt x="10069" y="2464"/>
                </a:lnTo>
                <a:lnTo>
                  <a:pt x="10268" y="2479"/>
                </a:lnTo>
                <a:lnTo>
                  <a:pt x="10452" y="2464"/>
                </a:lnTo>
                <a:lnTo>
                  <a:pt x="10758" y="2342"/>
                </a:lnTo>
                <a:lnTo>
                  <a:pt x="10880" y="2219"/>
                </a:lnTo>
                <a:lnTo>
                  <a:pt x="10988" y="2082"/>
                </a:lnTo>
                <a:lnTo>
                  <a:pt x="11110" y="1760"/>
                </a:lnTo>
                <a:lnTo>
                  <a:pt x="11125" y="1546"/>
                </a:lnTo>
                <a:lnTo>
                  <a:pt x="11125" y="1424"/>
                </a:lnTo>
                <a:lnTo>
                  <a:pt x="11095" y="1240"/>
                </a:lnTo>
                <a:lnTo>
                  <a:pt x="10972" y="934"/>
                </a:lnTo>
                <a:lnTo>
                  <a:pt x="10865" y="812"/>
                </a:lnTo>
                <a:lnTo>
                  <a:pt x="10743" y="704"/>
                </a:lnTo>
                <a:lnTo>
                  <a:pt x="10437" y="597"/>
                </a:lnTo>
                <a:lnTo>
                  <a:pt x="10253" y="582"/>
                </a:lnTo>
                <a:close/>
                <a:moveTo>
                  <a:pt x="12181" y="582"/>
                </a:moveTo>
                <a:lnTo>
                  <a:pt x="11998" y="597"/>
                </a:lnTo>
                <a:lnTo>
                  <a:pt x="11691" y="720"/>
                </a:lnTo>
                <a:lnTo>
                  <a:pt x="11569" y="842"/>
                </a:lnTo>
                <a:lnTo>
                  <a:pt x="11462" y="965"/>
                </a:lnTo>
                <a:lnTo>
                  <a:pt x="11355" y="1301"/>
                </a:lnTo>
                <a:lnTo>
                  <a:pt x="11340" y="1515"/>
                </a:lnTo>
                <a:lnTo>
                  <a:pt x="11340" y="1546"/>
                </a:lnTo>
                <a:lnTo>
                  <a:pt x="11355" y="1745"/>
                </a:lnTo>
                <a:lnTo>
                  <a:pt x="11462" y="2097"/>
                </a:lnTo>
                <a:lnTo>
                  <a:pt x="11569" y="2235"/>
                </a:lnTo>
                <a:lnTo>
                  <a:pt x="11691" y="2342"/>
                </a:lnTo>
                <a:lnTo>
                  <a:pt x="11998" y="2464"/>
                </a:lnTo>
                <a:lnTo>
                  <a:pt x="12181" y="2479"/>
                </a:lnTo>
                <a:lnTo>
                  <a:pt x="12395" y="2464"/>
                </a:lnTo>
                <a:lnTo>
                  <a:pt x="12564" y="2388"/>
                </a:lnTo>
                <a:lnTo>
                  <a:pt x="12732" y="2296"/>
                </a:lnTo>
                <a:lnTo>
                  <a:pt x="12839" y="2158"/>
                </a:lnTo>
                <a:lnTo>
                  <a:pt x="12916" y="1990"/>
                </a:lnTo>
                <a:lnTo>
                  <a:pt x="12946" y="1806"/>
                </a:lnTo>
                <a:lnTo>
                  <a:pt x="12487" y="1806"/>
                </a:lnTo>
                <a:lnTo>
                  <a:pt x="12472" y="1929"/>
                </a:lnTo>
                <a:lnTo>
                  <a:pt x="12395" y="2005"/>
                </a:lnTo>
                <a:lnTo>
                  <a:pt x="12304" y="2066"/>
                </a:lnTo>
                <a:lnTo>
                  <a:pt x="12181" y="2082"/>
                </a:lnTo>
                <a:lnTo>
                  <a:pt x="12089" y="2082"/>
                </a:lnTo>
                <a:lnTo>
                  <a:pt x="11967" y="2020"/>
                </a:lnTo>
                <a:lnTo>
                  <a:pt x="11921" y="1959"/>
                </a:lnTo>
                <a:lnTo>
                  <a:pt x="11845" y="1806"/>
                </a:lnTo>
                <a:lnTo>
                  <a:pt x="11829" y="1561"/>
                </a:lnTo>
                <a:lnTo>
                  <a:pt x="11829" y="1500"/>
                </a:lnTo>
                <a:lnTo>
                  <a:pt x="11845" y="1255"/>
                </a:lnTo>
                <a:lnTo>
                  <a:pt x="11921" y="1102"/>
                </a:lnTo>
                <a:lnTo>
                  <a:pt x="11967" y="1056"/>
                </a:lnTo>
                <a:lnTo>
                  <a:pt x="12089" y="980"/>
                </a:lnTo>
                <a:lnTo>
                  <a:pt x="12181" y="980"/>
                </a:lnTo>
                <a:lnTo>
                  <a:pt x="12304" y="995"/>
                </a:lnTo>
                <a:lnTo>
                  <a:pt x="12395" y="1072"/>
                </a:lnTo>
                <a:lnTo>
                  <a:pt x="12472" y="1163"/>
                </a:lnTo>
                <a:lnTo>
                  <a:pt x="12487" y="1301"/>
                </a:lnTo>
                <a:lnTo>
                  <a:pt x="12946" y="1301"/>
                </a:lnTo>
                <a:lnTo>
                  <a:pt x="12931" y="1148"/>
                </a:lnTo>
                <a:lnTo>
                  <a:pt x="12824" y="888"/>
                </a:lnTo>
                <a:lnTo>
                  <a:pt x="12732" y="781"/>
                </a:lnTo>
                <a:lnTo>
                  <a:pt x="12625" y="689"/>
                </a:lnTo>
                <a:lnTo>
                  <a:pt x="12349" y="597"/>
                </a:lnTo>
                <a:lnTo>
                  <a:pt x="12181" y="582"/>
                </a:lnTo>
                <a:close/>
                <a:moveTo>
                  <a:pt x="14002" y="582"/>
                </a:moveTo>
                <a:lnTo>
                  <a:pt x="13757" y="613"/>
                </a:lnTo>
                <a:lnTo>
                  <a:pt x="13543" y="704"/>
                </a:lnTo>
                <a:lnTo>
                  <a:pt x="13359" y="842"/>
                </a:lnTo>
                <a:lnTo>
                  <a:pt x="13252" y="1026"/>
                </a:lnTo>
                <a:lnTo>
                  <a:pt x="13160" y="1255"/>
                </a:lnTo>
                <a:lnTo>
                  <a:pt x="13145" y="1515"/>
                </a:lnTo>
                <a:lnTo>
                  <a:pt x="13145" y="1531"/>
                </a:lnTo>
                <a:lnTo>
                  <a:pt x="13145" y="1745"/>
                </a:lnTo>
                <a:lnTo>
                  <a:pt x="13268" y="2082"/>
                </a:lnTo>
                <a:lnTo>
                  <a:pt x="13375" y="2219"/>
                </a:lnTo>
                <a:lnTo>
                  <a:pt x="13497" y="2342"/>
                </a:lnTo>
                <a:lnTo>
                  <a:pt x="13818" y="2464"/>
                </a:lnTo>
                <a:lnTo>
                  <a:pt x="14002" y="2479"/>
                </a:lnTo>
                <a:lnTo>
                  <a:pt x="14186" y="2464"/>
                </a:lnTo>
                <a:lnTo>
                  <a:pt x="14507" y="2342"/>
                </a:lnTo>
                <a:lnTo>
                  <a:pt x="14629" y="2219"/>
                </a:lnTo>
                <a:lnTo>
                  <a:pt x="14737" y="2082"/>
                </a:lnTo>
                <a:lnTo>
                  <a:pt x="14859" y="1760"/>
                </a:lnTo>
                <a:lnTo>
                  <a:pt x="14859" y="1546"/>
                </a:lnTo>
                <a:lnTo>
                  <a:pt x="14859" y="1424"/>
                </a:lnTo>
                <a:lnTo>
                  <a:pt x="14844" y="1240"/>
                </a:lnTo>
                <a:lnTo>
                  <a:pt x="14706" y="934"/>
                </a:lnTo>
                <a:lnTo>
                  <a:pt x="14599" y="812"/>
                </a:lnTo>
                <a:lnTo>
                  <a:pt x="14476" y="704"/>
                </a:lnTo>
                <a:lnTo>
                  <a:pt x="14170" y="597"/>
                </a:lnTo>
                <a:lnTo>
                  <a:pt x="14002" y="582"/>
                </a:lnTo>
                <a:close/>
                <a:moveTo>
                  <a:pt x="18929" y="582"/>
                </a:moveTo>
                <a:lnTo>
                  <a:pt x="18685" y="613"/>
                </a:lnTo>
                <a:lnTo>
                  <a:pt x="18470" y="704"/>
                </a:lnTo>
                <a:lnTo>
                  <a:pt x="18287" y="842"/>
                </a:lnTo>
                <a:lnTo>
                  <a:pt x="18180" y="1026"/>
                </a:lnTo>
                <a:lnTo>
                  <a:pt x="18088" y="1255"/>
                </a:lnTo>
                <a:lnTo>
                  <a:pt x="18072" y="1515"/>
                </a:lnTo>
                <a:lnTo>
                  <a:pt x="18072" y="1531"/>
                </a:lnTo>
                <a:lnTo>
                  <a:pt x="18072" y="1745"/>
                </a:lnTo>
                <a:lnTo>
                  <a:pt x="18195" y="2082"/>
                </a:lnTo>
                <a:lnTo>
                  <a:pt x="18302" y="2219"/>
                </a:lnTo>
                <a:lnTo>
                  <a:pt x="18424" y="2342"/>
                </a:lnTo>
                <a:lnTo>
                  <a:pt x="18746" y="2464"/>
                </a:lnTo>
                <a:lnTo>
                  <a:pt x="18929" y="2479"/>
                </a:lnTo>
                <a:lnTo>
                  <a:pt x="19128" y="2464"/>
                </a:lnTo>
                <a:lnTo>
                  <a:pt x="19434" y="2342"/>
                </a:lnTo>
                <a:lnTo>
                  <a:pt x="19557" y="2219"/>
                </a:lnTo>
                <a:lnTo>
                  <a:pt x="19664" y="2082"/>
                </a:lnTo>
                <a:lnTo>
                  <a:pt x="19786" y="1760"/>
                </a:lnTo>
                <a:lnTo>
                  <a:pt x="19786" y="1546"/>
                </a:lnTo>
                <a:lnTo>
                  <a:pt x="19786" y="1424"/>
                </a:lnTo>
                <a:lnTo>
                  <a:pt x="19771" y="1240"/>
                </a:lnTo>
                <a:lnTo>
                  <a:pt x="19633" y="934"/>
                </a:lnTo>
                <a:lnTo>
                  <a:pt x="19526" y="812"/>
                </a:lnTo>
                <a:lnTo>
                  <a:pt x="19404" y="704"/>
                </a:lnTo>
                <a:lnTo>
                  <a:pt x="19113" y="597"/>
                </a:lnTo>
                <a:lnTo>
                  <a:pt x="18929" y="582"/>
                </a:lnTo>
                <a:close/>
                <a:moveTo>
                  <a:pt x="20184" y="169"/>
                </a:moveTo>
                <a:lnTo>
                  <a:pt x="20184" y="628"/>
                </a:lnTo>
                <a:lnTo>
                  <a:pt x="19924" y="628"/>
                </a:lnTo>
                <a:lnTo>
                  <a:pt x="19924" y="980"/>
                </a:lnTo>
                <a:lnTo>
                  <a:pt x="20184" y="980"/>
                </a:lnTo>
                <a:lnTo>
                  <a:pt x="20184" y="1959"/>
                </a:lnTo>
                <a:lnTo>
                  <a:pt x="20199" y="2082"/>
                </a:lnTo>
                <a:lnTo>
                  <a:pt x="20261" y="2281"/>
                </a:lnTo>
                <a:lnTo>
                  <a:pt x="20398" y="2403"/>
                </a:lnTo>
                <a:lnTo>
                  <a:pt x="20582" y="2464"/>
                </a:lnTo>
                <a:lnTo>
                  <a:pt x="20704" y="2479"/>
                </a:lnTo>
                <a:lnTo>
                  <a:pt x="20857" y="2464"/>
                </a:lnTo>
                <a:lnTo>
                  <a:pt x="21010" y="2434"/>
                </a:lnTo>
                <a:lnTo>
                  <a:pt x="21010" y="2066"/>
                </a:lnTo>
                <a:lnTo>
                  <a:pt x="20934" y="2066"/>
                </a:lnTo>
                <a:lnTo>
                  <a:pt x="20857" y="2082"/>
                </a:lnTo>
                <a:lnTo>
                  <a:pt x="20766" y="2066"/>
                </a:lnTo>
                <a:lnTo>
                  <a:pt x="20720" y="2036"/>
                </a:lnTo>
                <a:lnTo>
                  <a:pt x="20674" y="1974"/>
                </a:lnTo>
                <a:lnTo>
                  <a:pt x="20674" y="1883"/>
                </a:lnTo>
                <a:lnTo>
                  <a:pt x="20674" y="980"/>
                </a:lnTo>
                <a:lnTo>
                  <a:pt x="20980" y="980"/>
                </a:lnTo>
                <a:lnTo>
                  <a:pt x="20980" y="628"/>
                </a:lnTo>
                <a:lnTo>
                  <a:pt x="20674" y="628"/>
                </a:lnTo>
                <a:lnTo>
                  <a:pt x="20674" y="169"/>
                </a:lnTo>
                <a:close/>
                <a:moveTo>
                  <a:pt x="21990" y="582"/>
                </a:moveTo>
                <a:lnTo>
                  <a:pt x="21745" y="613"/>
                </a:lnTo>
                <a:lnTo>
                  <a:pt x="21531" y="704"/>
                </a:lnTo>
                <a:lnTo>
                  <a:pt x="21347" y="842"/>
                </a:lnTo>
                <a:lnTo>
                  <a:pt x="21240" y="1026"/>
                </a:lnTo>
                <a:lnTo>
                  <a:pt x="21148" y="1255"/>
                </a:lnTo>
                <a:lnTo>
                  <a:pt x="21133" y="1515"/>
                </a:lnTo>
                <a:lnTo>
                  <a:pt x="21133" y="1531"/>
                </a:lnTo>
                <a:lnTo>
                  <a:pt x="21133" y="1745"/>
                </a:lnTo>
                <a:lnTo>
                  <a:pt x="21255" y="2082"/>
                </a:lnTo>
                <a:lnTo>
                  <a:pt x="21362" y="2219"/>
                </a:lnTo>
                <a:lnTo>
                  <a:pt x="21485" y="2342"/>
                </a:lnTo>
                <a:lnTo>
                  <a:pt x="21806" y="2464"/>
                </a:lnTo>
                <a:lnTo>
                  <a:pt x="21990" y="2479"/>
                </a:lnTo>
                <a:lnTo>
                  <a:pt x="22189" y="2464"/>
                </a:lnTo>
                <a:lnTo>
                  <a:pt x="22495" y="2342"/>
                </a:lnTo>
                <a:lnTo>
                  <a:pt x="22617" y="2219"/>
                </a:lnTo>
                <a:lnTo>
                  <a:pt x="22724" y="2082"/>
                </a:lnTo>
                <a:lnTo>
                  <a:pt x="22847" y="1760"/>
                </a:lnTo>
                <a:lnTo>
                  <a:pt x="22847" y="1546"/>
                </a:lnTo>
                <a:lnTo>
                  <a:pt x="22847" y="1424"/>
                </a:lnTo>
                <a:lnTo>
                  <a:pt x="22831" y="1240"/>
                </a:lnTo>
                <a:lnTo>
                  <a:pt x="22694" y="934"/>
                </a:lnTo>
                <a:lnTo>
                  <a:pt x="22587" y="812"/>
                </a:lnTo>
                <a:lnTo>
                  <a:pt x="22464" y="704"/>
                </a:lnTo>
                <a:lnTo>
                  <a:pt x="22173" y="597"/>
                </a:lnTo>
                <a:lnTo>
                  <a:pt x="21990" y="5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1412775" y="1490200"/>
            <a:ext cx="1437300" cy="26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txBox="1"/>
          <p:nvPr/>
        </p:nvSpPr>
        <p:spPr>
          <a:xfrm>
            <a:off x="1689975" y="1458850"/>
            <a:ext cx="88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Horizontal</a:t>
            </a:r>
            <a:endParaRPr sz="900" b="1">
              <a:solidFill>
                <a:schemeClr val="lt1"/>
              </a:solidFill>
              <a:latin typeface="Montserrat"/>
              <a:ea typeface="Montserrat"/>
              <a:cs typeface="Montserrat"/>
              <a:sym typeface="Montserrat"/>
            </a:endParaRPr>
          </a:p>
        </p:txBody>
      </p:sp>
      <p:sp>
        <p:nvSpPr>
          <p:cNvPr id="787" name="Google Shape;787;p32"/>
          <p:cNvSpPr/>
          <p:nvPr/>
        </p:nvSpPr>
        <p:spPr>
          <a:xfrm>
            <a:off x="3853350" y="1490200"/>
            <a:ext cx="1437300" cy="26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txBox="1"/>
          <p:nvPr/>
        </p:nvSpPr>
        <p:spPr>
          <a:xfrm>
            <a:off x="4130550" y="1458850"/>
            <a:ext cx="88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Rotation</a:t>
            </a:r>
            <a:endParaRPr sz="900" b="1">
              <a:solidFill>
                <a:schemeClr val="lt1"/>
              </a:solidFill>
              <a:latin typeface="Montserrat"/>
              <a:ea typeface="Montserrat"/>
              <a:cs typeface="Montserrat"/>
              <a:sym typeface="Montserrat"/>
            </a:endParaRPr>
          </a:p>
        </p:txBody>
      </p:sp>
      <p:sp>
        <p:nvSpPr>
          <p:cNvPr id="789" name="Google Shape;789;p32"/>
          <p:cNvSpPr/>
          <p:nvPr/>
        </p:nvSpPr>
        <p:spPr>
          <a:xfrm>
            <a:off x="6293925" y="1490200"/>
            <a:ext cx="1437300" cy="260400"/>
          </a:xfrm>
          <a:prstGeom prst="roundRect">
            <a:avLst>
              <a:gd name="adj" fmla="val 16667"/>
            </a:avLst>
          </a:pr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txBox="1"/>
          <p:nvPr/>
        </p:nvSpPr>
        <p:spPr>
          <a:xfrm>
            <a:off x="6401925" y="1458850"/>
            <a:ext cx="122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Upper Body</a:t>
            </a:r>
            <a:endParaRPr sz="900" b="1">
              <a:solidFill>
                <a:schemeClr val="lt1"/>
              </a:solidFill>
              <a:latin typeface="Montserrat"/>
              <a:ea typeface="Montserrat"/>
              <a:cs typeface="Montserrat"/>
              <a:sym typeface="Montserrat"/>
            </a:endParaRPr>
          </a:p>
        </p:txBody>
      </p:sp>
      <p:sp>
        <p:nvSpPr>
          <p:cNvPr id="791" name="Google Shape;791;p32"/>
          <p:cNvSpPr/>
          <p:nvPr/>
        </p:nvSpPr>
        <p:spPr>
          <a:xfrm>
            <a:off x="1412775" y="1167100"/>
            <a:ext cx="1437300" cy="26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txBox="1"/>
          <p:nvPr/>
        </p:nvSpPr>
        <p:spPr>
          <a:xfrm>
            <a:off x="1689975" y="1135750"/>
            <a:ext cx="88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Locomotor</a:t>
            </a:r>
            <a:endParaRPr sz="900" b="1">
              <a:solidFill>
                <a:schemeClr val="lt1"/>
              </a:solidFill>
              <a:latin typeface="Montserrat"/>
              <a:ea typeface="Montserrat"/>
              <a:cs typeface="Montserrat"/>
              <a:sym typeface="Montserrat"/>
            </a:endParaRPr>
          </a:p>
        </p:txBody>
      </p:sp>
      <p:sp>
        <p:nvSpPr>
          <p:cNvPr id="793" name="Google Shape;793;p32"/>
          <p:cNvSpPr/>
          <p:nvPr/>
        </p:nvSpPr>
        <p:spPr>
          <a:xfrm>
            <a:off x="3853350" y="1167100"/>
            <a:ext cx="1437300" cy="26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txBox="1"/>
          <p:nvPr/>
        </p:nvSpPr>
        <p:spPr>
          <a:xfrm>
            <a:off x="4130550" y="1135750"/>
            <a:ext cx="88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Locomotor</a:t>
            </a:r>
            <a:endParaRPr sz="900" b="1">
              <a:solidFill>
                <a:schemeClr val="lt1"/>
              </a:solidFill>
              <a:latin typeface="Montserrat"/>
              <a:ea typeface="Montserrat"/>
              <a:cs typeface="Montserrat"/>
              <a:sym typeface="Montserrat"/>
            </a:endParaRPr>
          </a:p>
        </p:txBody>
      </p:sp>
      <p:sp>
        <p:nvSpPr>
          <p:cNvPr id="795" name="Google Shape;795;p32"/>
          <p:cNvSpPr/>
          <p:nvPr/>
        </p:nvSpPr>
        <p:spPr>
          <a:xfrm>
            <a:off x="6293925" y="1167100"/>
            <a:ext cx="1437300" cy="260400"/>
          </a:xfrm>
          <a:prstGeom prst="roundRect">
            <a:avLst>
              <a:gd name="adj" fmla="val 16667"/>
            </a:avLst>
          </a:prstGeom>
          <a:solidFill>
            <a:srgbClr val="87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txBox="1"/>
          <p:nvPr/>
        </p:nvSpPr>
        <p:spPr>
          <a:xfrm>
            <a:off x="6432525" y="1135750"/>
            <a:ext cx="1160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Non-Locomotor</a:t>
            </a:r>
            <a:endParaRPr sz="900"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3"/>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Kitchen 1</a:t>
            </a:r>
            <a:endParaRPr sz="1620">
              <a:solidFill>
                <a:srgbClr val="E06666"/>
              </a:solidFill>
              <a:latin typeface="Poppins SemiBold"/>
              <a:ea typeface="Poppins SemiBold"/>
              <a:cs typeface="Poppins SemiBold"/>
              <a:sym typeface="Poppins SemiBold"/>
            </a:endParaRPr>
          </a:p>
        </p:txBody>
      </p:sp>
      <p:pic>
        <p:nvPicPr>
          <p:cNvPr id="802" name="Google Shape;802;p33"/>
          <p:cNvPicPr preferRelativeResize="0"/>
          <p:nvPr/>
        </p:nvPicPr>
        <p:blipFill>
          <a:blip r:embed="rId3">
            <a:alphaModFix/>
          </a:blip>
          <a:stretch>
            <a:fillRect/>
          </a:stretch>
        </p:blipFill>
        <p:spPr>
          <a:xfrm>
            <a:off x="377475" y="1612450"/>
            <a:ext cx="4106712" cy="2324821"/>
          </a:xfrm>
          <a:prstGeom prst="rect">
            <a:avLst/>
          </a:prstGeom>
          <a:noFill/>
          <a:ln>
            <a:noFill/>
          </a:ln>
        </p:spPr>
      </p:pic>
      <p:pic>
        <p:nvPicPr>
          <p:cNvPr id="803" name="Google Shape;803;p33"/>
          <p:cNvPicPr preferRelativeResize="0"/>
          <p:nvPr/>
        </p:nvPicPr>
        <p:blipFill>
          <a:blip r:embed="rId4">
            <a:alphaModFix/>
          </a:blip>
          <a:stretch>
            <a:fillRect/>
          </a:stretch>
        </p:blipFill>
        <p:spPr>
          <a:xfrm>
            <a:off x="4594134" y="1612463"/>
            <a:ext cx="4106715" cy="2324813"/>
          </a:xfrm>
          <a:prstGeom prst="rect">
            <a:avLst/>
          </a:prstGeom>
          <a:noFill/>
          <a:ln>
            <a:noFill/>
          </a:ln>
        </p:spPr>
      </p:pic>
      <p:pic>
        <p:nvPicPr>
          <p:cNvPr id="804" name="Google Shape;804;p33"/>
          <p:cNvPicPr preferRelativeResize="0"/>
          <p:nvPr/>
        </p:nvPicPr>
        <p:blipFill>
          <a:blip r:embed="rId5">
            <a:alphaModFix/>
          </a:blip>
          <a:stretch>
            <a:fillRect/>
          </a:stretch>
        </p:blipFill>
        <p:spPr>
          <a:xfrm>
            <a:off x="377501" y="1645825"/>
            <a:ext cx="4106675" cy="2324800"/>
          </a:xfrm>
          <a:prstGeom prst="rect">
            <a:avLst/>
          </a:prstGeom>
          <a:noFill/>
          <a:ln>
            <a:noFill/>
          </a:ln>
        </p:spPr>
      </p:pic>
      <p:pic>
        <p:nvPicPr>
          <p:cNvPr id="805" name="Google Shape;805;p33"/>
          <p:cNvPicPr preferRelativeResize="0"/>
          <p:nvPr/>
        </p:nvPicPr>
        <p:blipFill>
          <a:blip r:embed="rId6">
            <a:alphaModFix/>
          </a:blip>
          <a:stretch>
            <a:fillRect/>
          </a:stretch>
        </p:blipFill>
        <p:spPr>
          <a:xfrm>
            <a:off x="4594125" y="1645825"/>
            <a:ext cx="4106726" cy="2324835"/>
          </a:xfrm>
          <a:prstGeom prst="rect">
            <a:avLst/>
          </a:prstGeom>
          <a:noFill/>
          <a:ln>
            <a:noFill/>
          </a:ln>
        </p:spPr>
      </p:pic>
      <p:sp>
        <p:nvSpPr>
          <p:cNvPr id="806" name="Google Shape;806;p33"/>
          <p:cNvSpPr txBox="1"/>
          <p:nvPr/>
        </p:nvSpPr>
        <p:spPr>
          <a:xfrm>
            <a:off x="1464225" y="114175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Horizontal Translation</a:t>
            </a:r>
            <a:endParaRPr sz="1200"/>
          </a:p>
        </p:txBody>
      </p:sp>
      <p:sp>
        <p:nvSpPr>
          <p:cNvPr id="807" name="Google Shape;807;p33"/>
          <p:cNvSpPr txBox="1"/>
          <p:nvPr/>
        </p:nvSpPr>
        <p:spPr>
          <a:xfrm>
            <a:off x="5680888" y="114175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Fixed in Position</a:t>
            </a:r>
            <a:endParaRPr sz="1200"/>
          </a:p>
        </p:txBody>
      </p:sp>
      <p:sp>
        <p:nvSpPr>
          <p:cNvPr id="808" name="Google Shape;808;p33"/>
          <p:cNvSpPr txBox="1"/>
          <p:nvPr/>
        </p:nvSpPr>
        <p:spPr>
          <a:xfrm>
            <a:off x="1379026" y="1322725"/>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1718</a:t>
            </a:r>
            <a:endParaRPr sz="900"/>
          </a:p>
        </p:txBody>
      </p:sp>
      <p:sp>
        <p:nvSpPr>
          <p:cNvPr id="809" name="Google Shape;809;p33"/>
          <p:cNvSpPr txBox="1"/>
          <p:nvPr/>
        </p:nvSpPr>
        <p:spPr>
          <a:xfrm>
            <a:off x="5595689" y="1322725"/>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866</a:t>
            </a:r>
            <a:endParaRPr sz="900"/>
          </a:p>
        </p:txBody>
      </p:sp>
      <p:sp>
        <p:nvSpPr>
          <p:cNvPr id="810" name="Google Shape;810;p33"/>
          <p:cNvSpPr txBox="1">
            <a:spLocks noGrp="1"/>
          </p:cNvSpPr>
          <p:nvPr>
            <p:ph type="title"/>
          </p:nvPr>
        </p:nvSpPr>
        <p:spPr>
          <a:xfrm>
            <a:off x="311700" y="56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Goal: Breakfast Preparation</a:t>
            </a:r>
            <a:endParaRPr sz="1220">
              <a:solidFill>
                <a:srgbClr val="434343"/>
              </a:solidFill>
              <a:latin typeface="Poppins"/>
              <a:ea typeface="Poppins"/>
              <a:cs typeface="Poppins"/>
              <a:sym typeface="Poppins"/>
            </a:endParaRPr>
          </a:p>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Locomotor: Translation, Fixed</a:t>
            </a:r>
            <a:endParaRPr sz="1220">
              <a:solidFill>
                <a:srgbClr val="434343"/>
              </a:solidFill>
              <a:latin typeface="Poppins"/>
              <a:ea typeface="Poppins"/>
              <a:cs typeface="Poppins"/>
              <a:sym typeface="Poppins"/>
            </a:endParaRPr>
          </a:p>
        </p:txBody>
      </p:sp>
      <p:pic>
        <p:nvPicPr>
          <p:cNvPr id="811" name="Google Shape;811;p33"/>
          <p:cNvPicPr preferRelativeResize="0"/>
          <p:nvPr/>
        </p:nvPicPr>
        <p:blipFill>
          <a:blip r:embed="rId7">
            <a:alphaModFix/>
          </a:blip>
          <a:stretch>
            <a:fillRect/>
          </a:stretch>
        </p:blipFill>
        <p:spPr>
          <a:xfrm>
            <a:off x="180250" y="4124792"/>
            <a:ext cx="8520602" cy="5328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34"/>
          <p:cNvPicPr preferRelativeResize="0"/>
          <p:nvPr/>
        </p:nvPicPr>
        <p:blipFill rotWithShape="1">
          <a:blip r:embed="rId3">
            <a:alphaModFix/>
          </a:blip>
          <a:srcRect l="1156"/>
          <a:stretch/>
        </p:blipFill>
        <p:spPr>
          <a:xfrm>
            <a:off x="311700" y="3818416"/>
            <a:ext cx="8384148" cy="1052009"/>
          </a:xfrm>
          <a:prstGeom prst="rect">
            <a:avLst/>
          </a:prstGeom>
          <a:noFill/>
          <a:ln>
            <a:noFill/>
          </a:ln>
        </p:spPr>
      </p:pic>
      <p:sp>
        <p:nvSpPr>
          <p:cNvPr id="817" name="Google Shape;817;p34"/>
          <p:cNvSpPr txBox="1">
            <a:spLocks noGrp="1"/>
          </p:cNvSpPr>
          <p:nvPr>
            <p:ph type="title"/>
          </p:nvPr>
        </p:nvSpPr>
        <p:spPr>
          <a:xfrm>
            <a:off x="311700" y="283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a:solidFill>
                  <a:srgbClr val="E06666"/>
                </a:solidFill>
                <a:latin typeface="Poppins SemiBold"/>
                <a:ea typeface="Poppins SemiBold"/>
                <a:cs typeface="Poppins SemiBold"/>
                <a:sym typeface="Poppins SemiBold"/>
              </a:rPr>
              <a:t>Analysis - Kitchen 1</a:t>
            </a:r>
            <a:endParaRPr sz="1620">
              <a:solidFill>
                <a:srgbClr val="E06666"/>
              </a:solidFill>
              <a:latin typeface="Poppins SemiBold"/>
              <a:ea typeface="Poppins SemiBold"/>
              <a:cs typeface="Poppins SemiBold"/>
              <a:sym typeface="Poppins SemiBold"/>
            </a:endParaRPr>
          </a:p>
        </p:txBody>
      </p:sp>
      <p:pic>
        <p:nvPicPr>
          <p:cNvPr id="818" name="Google Shape;818;p34"/>
          <p:cNvPicPr preferRelativeResize="0"/>
          <p:nvPr/>
        </p:nvPicPr>
        <p:blipFill>
          <a:blip r:embed="rId4">
            <a:alphaModFix/>
          </a:blip>
          <a:stretch>
            <a:fillRect/>
          </a:stretch>
        </p:blipFill>
        <p:spPr>
          <a:xfrm>
            <a:off x="2518651" y="1673512"/>
            <a:ext cx="4106701" cy="2324823"/>
          </a:xfrm>
          <a:prstGeom prst="rect">
            <a:avLst/>
          </a:prstGeom>
          <a:noFill/>
          <a:ln>
            <a:noFill/>
          </a:ln>
        </p:spPr>
      </p:pic>
      <p:sp>
        <p:nvSpPr>
          <p:cNvPr id="819" name="Google Shape;819;p34"/>
          <p:cNvSpPr txBox="1"/>
          <p:nvPr/>
        </p:nvSpPr>
        <p:spPr>
          <a:xfrm>
            <a:off x="3605401" y="1141750"/>
            <a:ext cx="193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Rotation</a:t>
            </a:r>
            <a:endParaRPr sz="1200"/>
          </a:p>
        </p:txBody>
      </p:sp>
      <p:sp>
        <p:nvSpPr>
          <p:cNvPr id="820" name="Google Shape;820;p34"/>
          <p:cNvSpPr txBox="1"/>
          <p:nvPr/>
        </p:nvSpPr>
        <p:spPr>
          <a:xfrm>
            <a:off x="3520201" y="1323375"/>
            <a:ext cx="210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Instances Detected: 301</a:t>
            </a:r>
            <a:endParaRPr sz="900"/>
          </a:p>
        </p:txBody>
      </p:sp>
      <p:sp>
        <p:nvSpPr>
          <p:cNvPr id="821" name="Google Shape;821;p34"/>
          <p:cNvSpPr txBox="1">
            <a:spLocks noGrp="1"/>
          </p:cNvSpPr>
          <p:nvPr>
            <p:ph type="title"/>
          </p:nvPr>
        </p:nvSpPr>
        <p:spPr>
          <a:xfrm>
            <a:off x="311700" y="56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Goal: Breakfast Preparation</a:t>
            </a:r>
            <a:endParaRPr sz="1220">
              <a:solidFill>
                <a:srgbClr val="434343"/>
              </a:solidFill>
              <a:latin typeface="Poppins"/>
              <a:ea typeface="Poppins"/>
              <a:cs typeface="Poppins"/>
              <a:sym typeface="Poppins"/>
            </a:endParaRPr>
          </a:p>
          <a:p>
            <a:pPr marL="0" lvl="0" indent="0" algn="l" rtl="0">
              <a:spcBef>
                <a:spcPts val="0"/>
              </a:spcBef>
              <a:spcAft>
                <a:spcPts val="0"/>
              </a:spcAft>
              <a:buSzPts val="990"/>
              <a:buNone/>
            </a:pPr>
            <a:r>
              <a:rPr lang="en" sz="1220">
                <a:solidFill>
                  <a:srgbClr val="434343"/>
                </a:solidFill>
                <a:latin typeface="Poppins"/>
                <a:ea typeface="Poppins"/>
                <a:cs typeface="Poppins"/>
                <a:sym typeface="Poppins"/>
              </a:rPr>
              <a:t>Locomotor: Rotation</a:t>
            </a:r>
            <a:endParaRPr sz="1220">
              <a:solidFill>
                <a:srgbClr val="434343"/>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861</Words>
  <Application>Microsoft Office PowerPoint</Application>
  <PresentationFormat>On-screen Show (16:9)</PresentationFormat>
  <Paragraphs>220</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Poppins</vt:lpstr>
      <vt:lpstr>Montserrat Medium</vt:lpstr>
      <vt:lpstr>Poppins SemiBold</vt:lpstr>
      <vt:lpstr>Montserrat</vt:lpstr>
      <vt:lpstr>Montserrat SemiBold</vt:lpstr>
      <vt:lpstr>Arial</vt:lpstr>
      <vt:lpstr>Poppins Medium</vt:lpstr>
      <vt:lpstr>Simple Light</vt:lpstr>
      <vt:lpstr>Elemental Motion in Spatial Usage and Interaction</vt:lpstr>
      <vt:lpstr>Abstract</vt:lpstr>
      <vt:lpstr>Method</vt:lpstr>
      <vt:lpstr>Elements of Spatial Motion</vt:lpstr>
      <vt:lpstr>Case Study - Wheelchair Accessible Kitchens</vt:lpstr>
      <vt:lpstr>Machine Learning: PoseNet</vt:lpstr>
      <vt:lpstr>Identification</vt:lpstr>
      <vt:lpstr>Analysis - Kitchen 1</vt:lpstr>
      <vt:lpstr>Analysis - Kitchen 1</vt:lpstr>
      <vt:lpstr>Goal: Breakfast Preparation Non-Locomotor: Bending, Reaching</vt:lpstr>
      <vt:lpstr>Analysis - Design Suggestions</vt:lpstr>
      <vt:lpstr>Analysis - Kitchen 2</vt:lpstr>
      <vt:lpstr>Analysis - Kitchen 2</vt:lpstr>
      <vt:lpstr>Analysis - Kitchen 2</vt:lpstr>
      <vt:lpstr>Analysis - Design Suggestions</vt:lpstr>
      <vt:lpstr>Goal: Cooking Locomotor: Translation, Fixed</vt:lpstr>
      <vt:lpstr>Analysis - Kitchen 3</vt:lpstr>
      <vt:lpstr>Analysis - Kitchen 3</vt:lpstr>
      <vt:lpstr>Analysis - Design Suggestions</vt:lpstr>
      <vt:lpstr>Real-time Trial</vt:lpstr>
      <vt:lpstr>Limitations/Improvements</vt:lpstr>
      <vt:lpstr>Other Applications</vt:lpstr>
      <vt:lpstr>THANK YOU!</vt:lpstr>
      <vt:lpstr>Appendix</vt:lpstr>
      <vt:lpstr>Initial Observations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Elemental Motion in Spatial Usage and Interaction</dc:title>
  <cp:lastModifiedBy>Chen, Jessica</cp:lastModifiedBy>
  <cp:revision>5</cp:revision>
  <dcterms:modified xsi:type="dcterms:W3CDTF">2022-03-22T18:24:07Z</dcterms:modified>
</cp:coreProperties>
</file>